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theme/theme4.xml" ContentType="application/vnd.openxmlformats-officedocument.theme+xml"/>
  <Override PartName="/ppt/slideLayouts/slideLayout1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 id="2147483666" r:id="rId2"/>
    <p:sldMasterId id="2147483667" r:id="rId3"/>
    <p:sldMasterId id="2147483668" r:id="rId4"/>
    <p:sldMasterId id="2147483669" r:id="rId5"/>
  </p:sldMasterIdLst>
  <p:notesMasterIdLst>
    <p:notesMasterId r:id="rId24"/>
  </p:notesMasterIdLst>
  <p:sldIdLst>
    <p:sldId id="257" r:id="rId6"/>
    <p:sldId id="258" r:id="rId7"/>
    <p:sldId id="259" r:id="rId8"/>
    <p:sldId id="268" r:id="rId9"/>
    <p:sldId id="260" r:id="rId10"/>
    <p:sldId id="273" r:id="rId11"/>
    <p:sldId id="274" r:id="rId12"/>
    <p:sldId id="261" r:id="rId13"/>
    <p:sldId id="262" r:id="rId14"/>
    <p:sldId id="271" r:id="rId15"/>
    <p:sldId id="263" r:id="rId16"/>
    <p:sldId id="264" r:id="rId17"/>
    <p:sldId id="269" r:id="rId18"/>
    <p:sldId id="275" r:id="rId19"/>
    <p:sldId id="276" r:id="rId20"/>
    <p:sldId id="265" r:id="rId21"/>
    <p:sldId id="266" r:id="rId22"/>
    <p:sldId id="267" r:id="rId23"/>
  </p:sldIdLst>
  <p:sldSz cx="10080625" cy="7559675"/>
  <p:notesSz cx="7559675" cy="10691813"/>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2D200454-40CA-4A62-9FC3-DE9A4176ACB9}">
      <p15:notesGuideLst xmlns:p15="http://schemas.microsoft.com/office/powerpoint/2012/main">
        <p15:guide id="1" orient="horz" pos="2880">
          <p15:clr>
            <a:srgbClr val="000000"/>
          </p15:clr>
        </p15:guide>
        <p15:guide id="2" pos="2160">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1" d="100"/>
          <a:sy n="71" d="100"/>
        </p:scale>
        <p:origin x="1579" y="53"/>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5900" y="812800"/>
            <a:ext cx="7126200" cy="40068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755650" y="5078412"/>
            <a:ext cx="6046800" cy="48102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5" name="Google Shape;5;n"/>
          <p:cNvSpPr txBox="1">
            <a:spLocks noGrp="1"/>
          </p:cNvSpPr>
          <p:nvPr>
            <p:ph type="hdr" idx="3"/>
          </p:nvPr>
        </p:nvSpPr>
        <p:spPr>
          <a:xfrm>
            <a:off x="0" y="0"/>
            <a:ext cx="3279900" cy="5334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9pPr>
          </a:lstStyle>
          <a:p>
            <a:endParaRPr/>
          </a:p>
        </p:txBody>
      </p:sp>
      <p:sp>
        <p:nvSpPr>
          <p:cNvPr id="6" name="Google Shape;6;n"/>
          <p:cNvSpPr txBox="1">
            <a:spLocks noGrp="1"/>
          </p:cNvSpPr>
          <p:nvPr>
            <p:ph type="dt" idx="10"/>
          </p:nvPr>
        </p:nvSpPr>
        <p:spPr>
          <a:xfrm>
            <a:off x="4278312" y="0"/>
            <a:ext cx="3279900" cy="5334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9pPr>
          </a:lstStyle>
          <a:p>
            <a:endParaRPr/>
          </a:p>
        </p:txBody>
      </p:sp>
      <p:sp>
        <p:nvSpPr>
          <p:cNvPr id="7" name="Google Shape;7;n"/>
          <p:cNvSpPr txBox="1">
            <a:spLocks noGrp="1"/>
          </p:cNvSpPr>
          <p:nvPr>
            <p:ph type="ftr" idx="11"/>
          </p:nvPr>
        </p:nvSpPr>
        <p:spPr>
          <a:xfrm>
            <a:off x="0" y="10156825"/>
            <a:ext cx="3279900" cy="533400"/>
          </a:xfrm>
          <a:prstGeom prst="rect">
            <a:avLst/>
          </a:prstGeom>
          <a:noFill/>
          <a:ln>
            <a:noFill/>
          </a:ln>
        </p:spPr>
        <p:txBody>
          <a:bodyPr spcFirstLastPara="1" wrap="square" lIns="0" tIns="0" rIns="0" bIns="0" anchor="b"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rgbClr val="000000"/>
                </a:solidFill>
                <a:latin typeface="Trebuchet MS"/>
                <a:ea typeface="Trebuchet MS"/>
                <a:cs typeface="Trebuchet MS"/>
                <a:sym typeface="Trebuchet MS"/>
              </a:defRPr>
            </a:lvl9pPr>
          </a:lstStyle>
          <a:p>
            <a:endParaRPr/>
          </a:p>
        </p:txBody>
      </p:sp>
      <p:sp>
        <p:nvSpPr>
          <p:cNvPr id="8" name="Google Shape;8;n"/>
          <p:cNvSpPr txBox="1">
            <a:spLocks noGrp="1"/>
          </p:cNvSpPr>
          <p:nvPr>
            <p:ph type="sldNum" idx="12"/>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Times New Roman"/>
              <a:buNone/>
            </a:pPr>
            <a:fld id="{00000000-1234-1234-1234-123412341234}" type="slidenum">
              <a:rPr lang="en-US" sz="1400" b="0" i="0" u="none" strike="noStrike" cap="none">
                <a:solidFill>
                  <a:srgbClr val="000000"/>
                </a:solidFill>
                <a:latin typeface="Times New Roman"/>
                <a:ea typeface="Times New Roman"/>
                <a:cs typeface="Times New Roman"/>
                <a:sym typeface="Times New Roman"/>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Trebuchet MS"/>
              <a:buNone/>
            </a:pPr>
            <a:fld id="{00000000-1234-1234-1234-123412341234}" type="slidenum">
              <a:rPr lang="en-US" sz="1400" b="0" i="0" u="none">
                <a:solidFill>
                  <a:srgbClr val="000000"/>
                </a:solidFill>
                <a:latin typeface="Trebuchet MS"/>
                <a:ea typeface="Trebuchet MS"/>
                <a:cs typeface="Trebuchet MS"/>
                <a:sym typeface="Trebuchet MS"/>
              </a:rPr>
              <a:t>1</a:t>
            </a:fld>
            <a:endParaRPr/>
          </a:p>
        </p:txBody>
      </p:sp>
      <p:sp>
        <p:nvSpPr>
          <p:cNvPr id="215" name="Google Shape;215;p2: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16" name="Google Shape;216;p2: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a:extLst>
            <a:ext uri="{FF2B5EF4-FFF2-40B4-BE49-F238E27FC236}">
              <a16:creationId xmlns:a16="http://schemas.microsoft.com/office/drawing/2014/main" id="{4C578B59-4F5A-728B-7B33-A68BD63770E7}"/>
            </a:ext>
          </a:extLst>
        </p:cNvPr>
        <p:cNvGrpSpPr/>
        <p:nvPr/>
      </p:nvGrpSpPr>
      <p:grpSpPr>
        <a:xfrm>
          <a:off x="0" y="0"/>
          <a:ext cx="0" cy="0"/>
          <a:chOff x="0" y="0"/>
          <a:chExt cx="0" cy="0"/>
        </a:xfrm>
      </p:grpSpPr>
      <p:sp>
        <p:nvSpPr>
          <p:cNvPr id="249" name="Google Shape;249;p7:notes">
            <a:extLst>
              <a:ext uri="{FF2B5EF4-FFF2-40B4-BE49-F238E27FC236}">
                <a16:creationId xmlns:a16="http://schemas.microsoft.com/office/drawing/2014/main" id="{6C73D991-0B41-CF4B-F39E-CFBD4AE4A4C9}"/>
              </a:ext>
            </a:extLst>
          </p:cNvPr>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10</a:t>
            </a:fld>
            <a:endParaRPr/>
          </a:p>
        </p:txBody>
      </p:sp>
      <p:sp>
        <p:nvSpPr>
          <p:cNvPr id="250" name="Google Shape;250;p7:notes">
            <a:extLst>
              <a:ext uri="{FF2B5EF4-FFF2-40B4-BE49-F238E27FC236}">
                <a16:creationId xmlns:a16="http://schemas.microsoft.com/office/drawing/2014/main" id="{9D0AF096-07F7-06A3-00B8-0780CC51CB04}"/>
              </a:ext>
            </a:extLst>
          </p:cNvPr>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51" name="Google Shape;251;p7:notes">
            <a:extLst>
              <a:ext uri="{FF2B5EF4-FFF2-40B4-BE49-F238E27FC236}">
                <a16:creationId xmlns:a16="http://schemas.microsoft.com/office/drawing/2014/main" id="{3A63E903-AB54-3D73-0A9D-DF0FF920B356}"/>
              </a:ext>
            </a:extLst>
          </p:cNvPr>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92192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8: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11</a:t>
            </a:fld>
            <a:endParaRPr/>
          </a:p>
        </p:txBody>
      </p:sp>
      <p:sp>
        <p:nvSpPr>
          <p:cNvPr id="258" name="Google Shape;258;p8: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59" name="Google Shape;259;p8: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9: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12</a:t>
            </a:fld>
            <a:endParaRPr/>
          </a:p>
        </p:txBody>
      </p:sp>
      <p:sp>
        <p:nvSpPr>
          <p:cNvPr id="265" name="Google Shape;265;p9: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66" name="Google Shape;266;p9: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a:extLst>
            <a:ext uri="{FF2B5EF4-FFF2-40B4-BE49-F238E27FC236}">
              <a16:creationId xmlns:a16="http://schemas.microsoft.com/office/drawing/2014/main" id="{DBB227B8-F78D-A025-485B-953C52B21414}"/>
            </a:ext>
          </a:extLst>
        </p:cNvPr>
        <p:cNvGrpSpPr/>
        <p:nvPr/>
      </p:nvGrpSpPr>
      <p:grpSpPr>
        <a:xfrm>
          <a:off x="0" y="0"/>
          <a:ext cx="0" cy="0"/>
          <a:chOff x="0" y="0"/>
          <a:chExt cx="0" cy="0"/>
        </a:xfrm>
      </p:grpSpPr>
      <p:sp>
        <p:nvSpPr>
          <p:cNvPr id="264" name="Google Shape;264;p9:notes">
            <a:extLst>
              <a:ext uri="{FF2B5EF4-FFF2-40B4-BE49-F238E27FC236}">
                <a16:creationId xmlns:a16="http://schemas.microsoft.com/office/drawing/2014/main" id="{F231B2C8-948E-D3DA-6A50-C8DE25AEF684}"/>
              </a:ext>
            </a:extLst>
          </p:cNvPr>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13</a:t>
            </a:fld>
            <a:endParaRPr/>
          </a:p>
        </p:txBody>
      </p:sp>
      <p:sp>
        <p:nvSpPr>
          <p:cNvPr id="265" name="Google Shape;265;p9:notes">
            <a:extLst>
              <a:ext uri="{FF2B5EF4-FFF2-40B4-BE49-F238E27FC236}">
                <a16:creationId xmlns:a16="http://schemas.microsoft.com/office/drawing/2014/main" id="{AE2E5734-72DA-78F2-CAC8-13614AD2779E}"/>
              </a:ext>
            </a:extLst>
          </p:cNvPr>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66" name="Google Shape;266;p9:notes">
            <a:extLst>
              <a:ext uri="{FF2B5EF4-FFF2-40B4-BE49-F238E27FC236}">
                <a16:creationId xmlns:a16="http://schemas.microsoft.com/office/drawing/2014/main" id="{9FF71985-2709-E55C-6D48-0DAC923328DF}"/>
              </a:ext>
            </a:extLst>
          </p:cNvPr>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19799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a:extLst>
            <a:ext uri="{FF2B5EF4-FFF2-40B4-BE49-F238E27FC236}">
              <a16:creationId xmlns:a16="http://schemas.microsoft.com/office/drawing/2014/main" id="{4240FEE6-4181-3733-DCAA-1B8A6450852B}"/>
            </a:ext>
          </a:extLst>
        </p:cNvPr>
        <p:cNvGrpSpPr/>
        <p:nvPr/>
      </p:nvGrpSpPr>
      <p:grpSpPr>
        <a:xfrm>
          <a:off x="0" y="0"/>
          <a:ext cx="0" cy="0"/>
          <a:chOff x="0" y="0"/>
          <a:chExt cx="0" cy="0"/>
        </a:xfrm>
      </p:grpSpPr>
      <p:sp>
        <p:nvSpPr>
          <p:cNvPr id="264" name="Google Shape;264;p9:notes">
            <a:extLst>
              <a:ext uri="{FF2B5EF4-FFF2-40B4-BE49-F238E27FC236}">
                <a16:creationId xmlns:a16="http://schemas.microsoft.com/office/drawing/2014/main" id="{CE247CC6-6679-A17E-91E3-8F3146F0BDA7}"/>
              </a:ext>
            </a:extLst>
          </p:cNvPr>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14</a:t>
            </a:fld>
            <a:endParaRPr/>
          </a:p>
        </p:txBody>
      </p:sp>
      <p:sp>
        <p:nvSpPr>
          <p:cNvPr id="265" name="Google Shape;265;p9:notes">
            <a:extLst>
              <a:ext uri="{FF2B5EF4-FFF2-40B4-BE49-F238E27FC236}">
                <a16:creationId xmlns:a16="http://schemas.microsoft.com/office/drawing/2014/main" id="{7D20439C-E703-A1C2-56F8-0464B6D33B00}"/>
              </a:ext>
            </a:extLst>
          </p:cNvPr>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66" name="Google Shape;266;p9:notes">
            <a:extLst>
              <a:ext uri="{FF2B5EF4-FFF2-40B4-BE49-F238E27FC236}">
                <a16:creationId xmlns:a16="http://schemas.microsoft.com/office/drawing/2014/main" id="{3489392E-6EBC-B5BC-8D5F-5E741036D149}"/>
              </a:ext>
            </a:extLst>
          </p:cNvPr>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3257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a:extLst>
            <a:ext uri="{FF2B5EF4-FFF2-40B4-BE49-F238E27FC236}">
              <a16:creationId xmlns:a16="http://schemas.microsoft.com/office/drawing/2014/main" id="{11BAE302-2AA4-BA58-AACC-2549195D9DEA}"/>
            </a:ext>
          </a:extLst>
        </p:cNvPr>
        <p:cNvGrpSpPr/>
        <p:nvPr/>
      </p:nvGrpSpPr>
      <p:grpSpPr>
        <a:xfrm>
          <a:off x="0" y="0"/>
          <a:ext cx="0" cy="0"/>
          <a:chOff x="0" y="0"/>
          <a:chExt cx="0" cy="0"/>
        </a:xfrm>
      </p:grpSpPr>
      <p:sp>
        <p:nvSpPr>
          <p:cNvPr id="264" name="Google Shape;264;p9:notes">
            <a:extLst>
              <a:ext uri="{FF2B5EF4-FFF2-40B4-BE49-F238E27FC236}">
                <a16:creationId xmlns:a16="http://schemas.microsoft.com/office/drawing/2014/main" id="{84117443-DE49-9188-573C-67F4A040A658}"/>
              </a:ext>
            </a:extLst>
          </p:cNvPr>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15</a:t>
            </a:fld>
            <a:endParaRPr/>
          </a:p>
        </p:txBody>
      </p:sp>
      <p:sp>
        <p:nvSpPr>
          <p:cNvPr id="265" name="Google Shape;265;p9:notes">
            <a:extLst>
              <a:ext uri="{FF2B5EF4-FFF2-40B4-BE49-F238E27FC236}">
                <a16:creationId xmlns:a16="http://schemas.microsoft.com/office/drawing/2014/main" id="{8D956EE9-51EE-B247-7B50-F134C8581E28}"/>
              </a:ext>
            </a:extLst>
          </p:cNvPr>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66" name="Google Shape;266;p9:notes">
            <a:extLst>
              <a:ext uri="{FF2B5EF4-FFF2-40B4-BE49-F238E27FC236}">
                <a16:creationId xmlns:a16="http://schemas.microsoft.com/office/drawing/2014/main" id="{7BA32232-2539-FABF-5833-59B51CAEC4AA}"/>
              </a:ext>
            </a:extLst>
          </p:cNvPr>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0556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0: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16</a:t>
            </a:fld>
            <a:endParaRPr/>
          </a:p>
        </p:txBody>
      </p:sp>
      <p:sp>
        <p:nvSpPr>
          <p:cNvPr id="272" name="Google Shape;272;p10: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73" name="Google Shape;273;p10: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1: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Trebuchet MS"/>
              <a:buNone/>
            </a:pPr>
            <a:fld id="{00000000-1234-1234-1234-123412341234}" type="slidenum">
              <a:rPr lang="en-US" sz="1400" b="0" i="0" u="none">
                <a:solidFill>
                  <a:srgbClr val="000000"/>
                </a:solidFill>
                <a:latin typeface="Trebuchet MS"/>
                <a:ea typeface="Trebuchet MS"/>
                <a:cs typeface="Trebuchet MS"/>
                <a:sym typeface="Trebuchet MS"/>
              </a:rPr>
              <a:t>17</a:t>
            </a:fld>
            <a:endParaRPr/>
          </a:p>
        </p:txBody>
      </p:sp>
      <p:sp>
        <p:nvSpPr>
          <p:cNvPr id="279" name="Google Shape;279;p11: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80" name="Google Shape;280;p11: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12: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18</a:t>
            </a:fld>
            <a:endParaRPr/>
          </a:p>
        </p:txBody>
      </p:sp>
      <p:sp>
        <p:nvSpPr>
          <p:cNvPr id="287" name="Google Shape;287;p12:notes"/>
          <p:cNvSpPr>
            <a:spLocks noGrp="1" noRot="1" noChangeAspect="1"/>
          </p:cNvSpPr>
          <p:nvPr>
            <p:ph type="sldImg" idx="2"/>
          </p:nvPr>
        </p:nvSpPr>
        <p:spPr>
          <a:xfrm>
            <a:off x="1106487" y="812800"/>
            <a:ext cx="5346600" cy="40083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88" name="Google Shape;288;p12: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3: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2</a:t>
            </a:fld>
            <a:endParaRPr/>
          </a:p>
        </p:txBody>
      </p:sp>
      <p:sp>
        <p:nvSpPr>
          <p:cNvPr id="223" name="Google Shape;223;p3: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24" name="Google Shape;224;p3: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4: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3</a:t>
            </a:fld>
            <a:endParaRPr/>
          </a:p>
        </p:txBody>
      </p:sp>
      <p:sp>
        <p:nvSpPr>
          <p:cNvPr id="230" name="Google Shape;230;p4: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31" name="Google Shape;231;p4: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a:extLst>
            <a:ext uri="{FF2B5EF4-FFF2-40B4-BE49-F238E27FC236}">
              <a16:creationId xmlns:a16="http://schemas.microsoft.com/office/drawing/2014/main" id="{F94C83BE-897E-B3B4-2FC1-511ABF22D9EE}"/>
            </a:ext>
          </a:extLst>
        </p:cNvPr>
        <p:cNvGrpSpPr/>
        <p:nvPr/>
      </p:nvGrpSpPr>
      <p:grpSpPr>
        <a:xfrm>
          <a:off x="0" y="0"/>
          <a:ext cx="0" cy="0"/>
          <a:chOff x="0" y="0"/>
          <a:chExt cx="0" cy="0"/>
        </a:xfrm>
      </p:grpSpPr>
      <p:sp>
        <p:nvSpPr>
          <p:cNvPr id="229" name="Google Shape;229;p4:notes">
            <a:extLst>
              <a:ext uri="{FF2B5EF4-FFF2-40B4-BE49-F238E27FC236}">
                <a16:creationId xmlns:a16="http://schemas.microsoft.com/office/drawing/2014/main" id="{77BB3E70-6375-3FFE-9ECB-D1755F4ADB44}"/>
              </a:ext>
            </a:extLst>
          </p:cNvPr>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4</a:t>
            </a:fld>
            <a:endParaRPr/>
          </a:p>
        </p:txBody>
      </p:sp>
      <p:sp>
        <p:nvSpPr>
          <p:cNvPr id="230" name="Google Shape;230;p4:notes">
            <a:extLst>
              <a:ext uri="{FF2B5EF4-FFF2-40B4-BE49-F238E27FC236}">
                <a16:creationId xmlns:a16="http://schemas.microsoft.com/office/drawing/2014/main" id="{E82541AC-6B3E-F084-BD98-13F1B30B2B3B}"/>
              </a:ext>
            </a:extLst>
          </p:cNvPr>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31" name="Google Shape;231;p4:notes">
            <a:extLst>
              <a:ext uri="{FF2B5EF4-FFF2-40B4-BE49-F238E27FC236}">
                <a16:creationId xmlns:a16="http://schemas.microsoft.com/office/drawing/2014/main" id="{67ECB970-563D-A80D-AB57-B1814416BBFF}"/>
              </a:ext>
            </a:extLst>
          </p:cNvPr>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87914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5: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5</a:t>
            </a:fld>
            <a:endParaRPr/>
          </a:p>
        </p:txBody>
      </p:sp>
      <p:sp>
        <p:nvSpPr>
          <p:cNvPr id="237" name="Google Shape;237;p5: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38" name="Google Shape;238;p5: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BB25271A-F8CD-216B-07FC-ED953153FAE3}"/>
            </a:ext>
          </a:extLst>
        </p:cNvPr>
        <p:cNvGrpSpPr/>
        <p:nvPr/>
      </p:nvGrpSpPr>
      <p:grpSpPr>
        <a:xfrm>
          <a:off x="0" y="0"/>
          <a:ext cx="0" cy="0"/>
          <a:chOff x="0" y="0"/>
          <a:chExt cx="0" cy="0"/>
        </a:xfrm>
      </p:grpSpPr>
      <p:sp>
        <p:nvSpPr>
          <p:cNvPr id="236" name="Google Shape;236;p5:notes">
            <a:extLst>
              <a:ext uri="{FF2B5EF4-FFF2-40B4-BE49-F238E27FC236}">
                <a16:creationId xmlns:a16="http://schemas.microsoft.com/office/drawing/2014/main" id="{C341FC0E-FF42-CA77-ABCB-123457F1399E}"/>
              </a:ext>
            </a:extLst>
          </p:cNvPr>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6</a:t>
            </a:fld>
            <a:endParaRPr/>
          </a:p>
        </p:txBody>
      </p:sp>
      <p:sp>
        <p:nvSpPr>
          <p:cNvPr id="237" name="Google Shape;237;p5:notes">
            <a:extLst>
              <a:ext uri="{FF2B5EF4-FFF2-40B4-BE49-F238E27FC236}">
                <a16:creationId xmlns:a16="http://schemas.microsoft.com/office/drawing/2014/main" id="{A4030406-B14C-C8FF-08D0-CDABA7E40BC4}"/>
              </a:ext>
            </a:extLst>
          </p:cNvPr>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38" name="Google Shape;238;p5:notes">
            <a:extLst>
              <a:ext uri="{FF2B5EF4-FFF2-40B4-BE49-F238E27FC236}">
                <a16:creationId xmlns:a16="http://schemas.microsoft.com/office/drawing/2014/main" id="{9353D4BB-62A5-51D1-A38D-1265BAFD8602}"/>
              </a:ext>
            </a:extLst>
          </p:cNvPr>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2361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a:extLst>
            <a:ext uri="{FF2B5EF4-FFF2-40B4-BE49-F238E27FC236}">
              <a16:creationId xmlns:a16="http://schemas.microsoft.com/office/drawing/2014/main" id="{1989E6F5-985F-56AC-9E6A-77D49BA47D18}"/>
            </a:ext>
          </a:extLst>
        </p:cNvPr>
        <p:cNvGrpSpPr/>
        <p:nvPr/>
      </p:nvGrpSpPr>
      <p:grpSpPr>
        <a:xfrm>
          <a:off x="0" y="0"/>
          <a:ext cx="0" cy="0"/>
          <a:chOff x="0" y="0"/>
          <a:chExt cx="0" cy="0"/>
        </a:xfrm>
      </p:grpSpPr>
      <p:sp>
        <p:nvSpPr>
          <p:cNvPr id="236" name="Google Shape;236;p5:notes">
            <a:extLst>
              <a:ext uri="{FF2B5EF4-FFF2-40B4-BE49-F238E27FC236}">
                <a16:creationId xmlns:a16="http://schemas.microsoft.com/office/drawing/2014/main" id="{BFDE6FB8-AC3E-2794-78E3-61F461D70C7A}"/>
              </a:ext>
            </a:extLst>
          </p:cNvPr>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7</a:t>
            </a:fld>
            <a:endParaRPr/>
          </a:p>
        </p:txBody>
      </p:sp>
      <p:sp>
        <p:nvSpPr>
          <p:cNvPr id="237" name="Google Shape;237;p5:notes">
            <a:extLst>
              <a:ext uri="{FF2B5EF4-FFF2-40B4-BE49-F238E27FC236}">
                <a16:creationId xmlns:a16="http://schemas.microsoft.com/office/drawing/2014/main" id="{0944134D-9D60-A2E9-E22D-90039BD36BA7}"/>
              </a:ext>
            </a:extLst>
          </p:cNvPr>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38" name="Google Shape;238;p5:notes">
            <a:extLst>
              <a:ext uri="{FF2B5EF4-FFF2-40B4-BE49-F238E27FC236}">
                <a16:creationId xmlns:a16="http://schemas.microsoft.com/office/drawing/2014/main" id="{B124C681-78A3-298C-3B12-2013DCC2FF50}"/>
              </a:ext>
            </a:extLst>
          </p:cNvPr>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4145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6:notes"/>
          <p:cNvSpPr txBox="1">
            <a:spLocks noGrp="1"/>
          </p:cNvSpPr>
          <p:nvPr>
            <p:ph type="body" idx="1"/>
          </p:nvPr>
        </p:nvSpPr>
        <p:spPr>
          <a:xfrm>
            <a:off x="755650" y="5078412"/>
            <a:ext cx="6046800" cy="48102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244" name="Google Shape;244;p6:notes"/>
          <p:cNvSpPr>
            <a:spLocks noGrp="1" noRot="1" noChangeAspect="1"/>
          </p:cNvSpPr>
          <p:nvPr>
            <p:ph type="sldImg" idx="2"/>
          </p:nvPr>
        </p:nvSpPr>
        <p:spPr>
          <a:xfrm>
            <a:off x="1108075" y="812800"/>
            <a:ext cx="5341938" cy="40068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7:notes"/>
          <p:cNvSpPr txBox="1"/>
          <p:nvPr/>
        </p:nvSpPr>
        <p:spPr>
          <a:xfrm>
            <a:off x="4278312" y="10156825"/>
            <a:ext cx="3279900"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chemeClr val="dk1"/>
              </a:buClr>
              <a:buSzPts val="1400"/>
              <a:buFont typeface="Trebuchet MS"/>
              <a:buNone/>
            </a:pPr>
            <a:fld id="{00000000-1234-1234-1234-123412341234}" type="slidenum">
              <a:rPr lang="en-US" sz="1400" b="0" i="0" u="none">
                <a:solidFill>
                  <a:schemeClr val="dk1"/>
                </a:solidFill>
                <a:latin typeface="Trebuchet MS"/>
                <a:ea typeface="Trebuchet MS"/>
                <a:cs typeface="Trebuchet MS"/>
                <a:sym typeface="Trebuchet MS"/>
              </a:rPr>
              <a:t>9</a:t>
            </a:fld>
            <a:endParaRPr/>
          </a:p>
        </p:txBody>
      </p:sp>
      <p:sp>
        <p:nvSpPr>
          <p:cNvPr id="250" name="Google Shape;250;p7: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251" name="Google Shape;251;p7:notes"/>
          <p:cNvSpPr txBox="1">
            <a:spLocks noGrp="1"/>
          </p:cNvSpPr>
          <p:nvPr>
            <p:ph type="body" idx="1"/>
          </p:nvPr>
        </p:nvSpPr>
        <p:spPr>
          <a:xfrm>
            <a:off x="755650" y="5078412"/>
            <a:ext cx="6048300" cy="4811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6"/>
        <p:cNvGrpSpPr/>
        <p:nvPr/>
      </p:nvGrpSpPr>
      <p:grpSpPr>
        <a:xfrm>
          <a:off x="0" y="0"/>
          <a:ext cx="0" cy="0"/>
          <a:chOff x="0" y="0"/>
          <a:chExt cx="0" cy="0"/>
        </a:xfrm>
      </p:grpSpPr>
      <p:sp>
        <p:nvSpPr>
          <p:cNvPr id="27" name="Google Shape;27;p2"/>
          <p:cNvSpPr txBox="1">
            <a:spLocks noGrp="1"/>
          </p:cNvSpPr>
          <p:nvPr>
            <p:ph type="title"/>
          </p:nvPr>
        </p:nvSpPr>
        <p:spPr>
          <a:xfrm>
            <a:off x="671512" y="671512"/>
            <a:ext cx="6997800" cy="14556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1400"/>
              <a:buNone/>
              <a:defRPr sz="3968"/>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8" name="Google Shape;28;p2"/>
          <p:cNvSpPr txBox="1">
            <a:spLocks noGrp="1"/>
          </p:cNvSpPr>
          <p:nvPr>
            <p:ph type="body" idx="1"/>
          </p:nvPr>
        </p:nvSpPr>
        <p:spPr>
          <a:xfrm>
            <a:off x="671512" y="2381250"/>
            <a:ext cx="6997800" cy="4278300"/>
          </a:xfrm>
          <a:prstGeom prst="rect">
            <a:avLst/>
          </a:prstGeom>
          <a:noFill/>
          <a:ln>
            <a:noFill/>
          </a:ln>
        </p:spPr>
        <p:txBody>
          <a:bodyPr spcFirstLastPara="1" wrap="square" lIns="91425" tIns="45700" rIns="91425" bIns="45700" anchor="t" anchorCtr="0">
            <a:noAutofit/>
          </a:bodyPr>
          <a:lstStyle>
            <a:lvl1pPr marL="457200" lvl="0" indent="-320040" algn="l" rtl="0">
              <a:spcBef>
                <a:spcPts val="1100"/>
              </a:spcBef>
              <a:spcAft>
                <a:spcPts val="0"/>
              </a:spcAft>
              <a:buSzPts val="1440"/>
              <a:buChar char="►"/>
              <a:defRPr/>
            </a:lvl1pPr>
            <a:lvl2pPr marL="914400" lvl="1" indent="-320040" algn="l" rtl="0">
              <a:spcBef>
                <a:spcPts val="1100"/>
              </a:spcBef>
              <a:spcAft>
                <a:spcPts val="0"/>
              </a:spcAft>
              <a:buSzPts val="1440"/>
              <a:buChar char="►"/>
              <a:defRPr/>
            </a:lvl2pPr>
            <a:lvl3pPr marL="1371600" lvl="2" indent="-320039" algn="l" rtl="0">
              <a:spcBef>
                <a:spcPts val="1100"/>
              </a:spcBef>
              <a:spcAft>
                <a:spcPts val="0"/>
              </a:spcAft>
              <a:buSzPts val="1440"/>
              <a:buChar char="►"/>
              <a:defRPr/>
            </a:lvl3pPr>
            <a:lvl4pPr marL="1828800" lvl="3" indent="-320039" algn="l" rtl="0">
              <a:spcBef>
                <a:spcPts val="1100"/>
              </a:spcBef>
              <a:spcAft>
                <a:spcPts val="0"/>
              </a:spcAft>
              <a:buSzPts val="1440"/>
              <a:buChar char="►"/>
              <a:defRPr/>
            </a:lvl4pPr>
            <a:lvl5pPr marL="2286000" lvl="4" indent="-320039" algn="l" rtl="0">
              <a:spcBef>
                <a:spcPts val="1100"/>
              </a:spcBef>
              <a:spcAft>
                <a:spcPts val="0"/>
              </a:spcAft>
              <a:buSzPts val="1440"/>
              <a:buChar char="►"/>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29" name="Google Shape;29;p2"/>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0" name="Google Shape;30;p2"/>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1" name="Google Shape;31;p2"/>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4"/>
        <p:cNvGrpSpPr/>
        <p:nvPr/>
      </p:nvGrpSpPr>
      <p:grpSpPr>
        <a:xfrm>
          <a:off x="0" y="0"/>
          <a:ext cx="0" cy="0"/>
          <a:chOff x="0" y="0"/>
          <a:chExt cx="0" cy="0"/>
        </a:xfrm>
      </p:grpSpPr>
      <p:sp>
        <p:nvSpPr>
          <p:cNvPr id="105" name="Google Shape;105;p13"/>
          <p:cNvSpPr txBox="1">
            <a:spLocks noGrp="1"/>
          </p:cNvSpPr>
          <p:nvPr>
            <p:ph type="title"/>
          </p:nvPr>
        </p:nvSpPr>
        <p:spPr>
          <a:xfrm>
            <a:off x="672041" y="671971"/>
            <a:ext cx="6997800" cy="14559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6" name="Google Shape;106;p13"/>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7" name="Google Shape;107;p13"/>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8" name="Google Shape;108;p13"/>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9"/>
        <p:cNvGrpSpPr/>
        <p:nvPr/>
      </p:nvGrpSpPr>
      <p:grpSpPr>
        <a:xfrm>
          <a:off x="0" y="0"/>
          <a:ext cx="0" cy="0"/>
          <a:chOff x="0" y="0"/>
          <a:chExt cx="0" cy="0"/>
        </a:xfrm>
      </p:grpSpPr>
      <p:sp>
        <p:nvSpPr>
          <p:cNvPr id="110" name="Google Shape;110;p14"/>
          <p:cNvSpPr txBox="1">
            <a:spLocks noGrp="1"/>
          </p:cNvSpPr>
          <p:nvPr>
            <p:ph type="title"/>
          </p:nvPr>
        </p:nvSpPr>
        <p:spPr>
          <a:xfrm>
            <a:off x="672041" y="671971"/>
            <a:ext cx="6997800" cy="14559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1" name="Google Shape;111;p14"/>
          <p:cNvSpPr txBox="1">
            <a:spLocks noGrp="1"/>
          </p:cNvSpPr>
          <p:nvPr>
            <p:ph type="body" idx="1"/>
          </p:nvPr>
        </p:nvSpPr>
        <p:spPr>
          <a:xfrm>
            <a:off x="672041" y="2382084"/>
            <a:ext cx="3407400" cy="635100"/>
          </a:xfrm>
          <a:prstGeom prst="rect">
            <a:avLst/>
          </a:prstGeom>
          <a:noFill/>
          <a:ln>
            <a:noFill/>
          </a:ln>
        </p:spPr>
        <p:txBody>
          <a:bodyPr spcFirstLastPara="1" wrap="square" lIns="91425" tIns="45700" rIns="91425" bIns="45700" anchor="b" anchorCtr="0">
            <a:noAutofit/>
          </a:bodyPr>
          <a:lstStyle>
            <a:lvl1pPr marL="457200" lvl="0" indent="-228600" algn="l" rtl="0">
              <a:spcBef>
                <a:spcPts val="1100"/>
              </a:spcBef>
              <a:spcAft>
                <a:spcPts val="0"/>
              </a:spcAft>
              <a:buSzPts val="2117"/>
              <a:buNone/>
              <a:defRPr sz="2646" b="0"/>
            </a:lvl1pPr>
            <a:lvl2pPr marL="914400" lvl="1" indent="-228600" algn="l" rtl="0">
              <a:spcBef>
                <a:spcPts val="1100"/>
              </a:spcBef>
              <a:spcAft>
                <a:spcPts val="0"/>
              </a:spcAft>
              <a:buSzPts val="1764"/>
              <a:buNone/>
              <a:defRPr sz="2205" b="1"/>
            </a:lvl2pPr>
            <a:lvl3pPr marL="1371600" lvl="2" indent="-228600" algn="l" rtl="0">
              <a:spcBef>
                <a:spcPts val="1100"/>
              </a:spcBef>
              <a:spcAft>
                <a:spcPts val="0"/>
              </a:spcAft>
              <a:buSzPts val="1587"/>
              <a:buNone/>
              <a:defRPr sz="1984" b="1"/>
            </a:lvl3pPr>
            <a:lvl4pPr marL="1828800" lvl="3" indent="-228600" algn="l" rtl="0">
              <a:spcBef>
                <a:spcPts val="1100"/>
              </a:spcBef>
              <a:spcAft>
                <a:spcPts val="0"/>
              </a:spcAft>
              <a:buSzPts val="1411"/>
              <a:buNone/>
              <a:defRPr sz="1764" b="1"/>
            </a:lvl4pPr>
            <a:lvl5pPr marL="2286000" lvl="4" indent="-228600" algn="l" rtl="0">
              <a:spcBef>
                <a:spcPts val="1100"/>
              </a:spcBef>
              <a:spcAft>
                <a:spcPts val="0"/>
              </a:spcAft>
              <a:buSzPts val="1411"/>
              <a:buNone/>
              <a:defRPr sz="1764" b="1"/>
            </a:lvl5pPr>
            <a:lvl6pPr marL="2743200" lvl="5" indent="-228600" algn="l" rtl="0">
              <a:spcBef>
                <a:spcPts val="1102"/>
              </a:spcBef>
              <a:spcAft>
                <a:spcPts val="0"/>
              </a:spcAft>
              <a:buSzPts val="1411"/>
              <a:buNone/>
              <a:defRPr sz="1764" b="1"/>
            </a:lvl6pPr>
            <a:lvl7pPr marL="3200400" lvl="6" indent="-228600" algn="l" rtl="0">
              <a:spcBef>
                <a:spcPts val="1102"/>
              </a:spcBef>
              <a:spcAft>
                <a:spcPts val="0"/>
              </a:spcAft>
              <a:buSzPts val="1411"/>
              <a:buNone/>
              <a:defRPr sz="1764" b="1"/>
            </a:lvl7pPr>
            <a:lvl8pPr marL="3657600" lvl="7" indent="-228600" algn="l" rtl="0">
              <a:spcBef>
                <a:spcPts val="1102"/>
              </a:spcBef>
              <a:spcAft>
                <a:spcPts val="0"/>
              </a:spcAft>
              <a:buSzPts val="1411"/>
              <a:buNone/>
              <a:defRPr sz="1764" b="1"/>
            </a:lvl8pPr>
            <a:lvl9pPr marL="4114800" lvl="8" indent="-228600" algn="l" rtl="0">
              <a:spcBef>
                <a:spcPts val="1102"/>
              </a:spcBef>
              <a:spcAft>
                <a:spcPts val="0"/>
              </a:spcAft>
              <a:buSzPts val="1411"/>
              <a:buNone/>
              <a:defRPr sz="1764" b="1"/>
            </a:lvl9pPr>
          </a:lstStyle>
          <a:p>
            <a:endParaRPr/>
          </a:p>
        </p:txBody>
      </p:sp>
      <p:sp>
        <p:nvSpPr>
          <p:cNvPr id="112" name="Google Shape;112;p14"/>
          <p:cNvSpPr txBox="1">
            <a:spLocks noGrp="1"/>
          </p:cNvSpPr>
          <p:nvPr>
            <p:ph type="body" idx="2"/>
          </p:nvPr>
        </p:nvSpPr>
        <p:spPr>
          <a:xfrm>
            <a:off x="672041" y="3017307"/>
            <a:ext cx="3407400" cy="3642300"/>
          </a:xfrm>
          <a:prstGeom prst="rect">
            <a:avLst/>
          </a:prstGeom>
          <a:noFill/>
          <a:ln>
            <a:noFill/>
          </a:ln>
        </p:spPr>
        <p:txBody>
          <a:bodyPr spcFirstLastPara="1" wrap="square" lIns="91425" tIns="45700" rIns="91425" bIns="45700" anchor="t" anchorCtr="0">
            <a:noAutofit/>
          </a:bodyPr>
          <a:lstStyle>
            <a:lvl1pPr marL="457200" lvl="0" indent="-320040" algn="l" rtl="0">
              <a:spcBef>
                <a:spcPts val="1100"/>
              </a:spcBef>
              <a:spcAft>
                <a:spcPts val="0"/>
              </a:spcAft>
              <a:buSzPts val="1440"/>
              <a:buChar char="►"/>
              <a:defRPr/>
            </a:lvl1pPr>
            <a:lvl2pPr marL="914400" lvl="1" indent="-320040" algn="l" rtl="0">
              <a:spcBef>
                <a:spcPts val="1100"/>
              </a:spcBef>
              <a:spcAft>
                <a:spcPts val="0"/>
              </a:spcAft>
              <a:buSzPts val="1440"/>
              <a:buChar char="►"/>
              <a:defRPr/>
            </a:lvl2pPr>
            <a:lvl3pPr marL="1371600" lvl="2" indent="-320039" algn="l" rtl="0">
              <a:spcBef>
                <a:spcPts val="1100"/>
              </a:spcBef>
              <a:spcAft>
                <a:spcPts val="0"/>
              </a:spcAft>
              <a:buSzPts val="1440"/>
              <a:buChar char="►"/>
              <a:defRPr/>
            </a:lvl3pPr>
            <a:lvl4pPr marL="1828800" lvl="3" indent="-320039" algn="l" rtl="0">
              <a:spcBef>
                <a:spcPts val="1100"/>
              </a:spcBef>
              <a:spcAft>
                <a:spcPts val="0"/>
              </a:spcAft>
              <a:buSzPts val="1440"/>
              <a:buChar char="►"/>
              <a:defRPr/>
            </a:lvl4pPr>
            <a:lvl5pPr marL="2286000" lvl="4" indent="-320039" algn="l" rtl="0">
              <a:spcBef>
                <a:spcPts val="1100"/>
              </a:spcBef>
              <a:spcAft>
                <a:spcPts val="0"/>
              </a:spcAft>
              <a:buSzPts val="1440"/>
              <a:buChar char="►"/>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113" name="Google Shape;113;p14"/>
          <p:cNvSpPr txBox="1">
            <a:spLocks noGrp="1"/>
          </p:cNvSpPr>
          <p:nvPr>
            <p:ph type="body" idx="3"/>
          </p:nvPr>
        </p:nvSpPr>
        <p:spPr>
          <a:xfrm>
            <a:off x="4262702" y="2382084"/>
            <a:ext cx="3407400" cy="635100"/>
          </a:xfrm>
          <a:prstGeom prst="rect">
            <a:avLst/>
          </a:prstGeom>
          <a:noFill/>
          <a:ln>
            <a:noFill/>
          </a:ln>
        </p:spPr>
        <p:txBody>
          <a:bodyPr spcFirstLastPara="1" wrap="square" lIns="91425" tIns="45700" rIns="91425" bIns="45700" anchor="b" anchorCtr="0">
            <a:noAutofit/>
          </a:bodyPr>
          <a:lstStyle>
            <a:lvl1pPr marL="457200" lvl="0" indent="-228600" algn="l" rtl="0">
              <a:spcBef>
                <a:spcPts val="1100"/>
              </a:spcBef>
              <a:spcAft>
                <a:spcPts val="0"/>
              </a:spcAft>
              <a:buSzPts val="2117"/>
              <a:buNone/>
              <a:defRPr sz="2646" b="0"/>
            </a:lvl1pPr>
            <a:lvl2pPr marL="914400" lvl="1" indent="-228600" algn="l" rtl="0">
              <a:spcBef>
                <a:spcPts val="1100"/>
              </a:spcBef>
              <a:spcAft>
                <a:spcPts val="0"/>
              </a:spcAft>
              <a:buSzPts val="1764"/>
              <a:buNone/>
              <a:defRPr sz="2205" b="1"/>
            </a:lvl2pPr>
            <a:lvl3pPr marL="1371600" lvl="2" indent="-228600" algn="l" rtl="0">
              <a:spcBef>
                <a:spcPts val="1100"/>
              </a:spcBef>
              <a:spcAft>
                <a:spcPts val="0"/>
              </a:spcAft>
              <a:buSzPts val="1587"/>
              <a:buNone/>
              <a:defRPr sz="1984" b="1"/>
            </a:lvl3pPr>
            <a:lvl4pPr marL="1828800" lvl="3" indent="-228600" algn="l" rtl="0">
              <a:spcBef>
                <a:spcPts val="1100"/>
              </a:spcBef>
              <a:spcAft>
                <a:spcPts val="0"/>
              </a:spcAft>
              <a:buSzPts val="1411"/>
              <a:buNone/>
              <a:defRPr sz="1764" b="1"/>
            </a:lvl4pPr>
            <a:lvl5pPr marL="2286000" lvl="4" indent="-228600" algn="l" rtl="0">
              <a:spcBef>
                <a:spcPts val="1100"/>
              </a:spcBef>
              <a:spcAft>
                <a:spcPts val="0"/>
              </a:spcAft>
              <a:buSzPts val="1411"/>
              <a:buNone/>
              <a:defRPr sz="1764" b="1"/>
            </a:lvl5pPr>
            <a:lvl6pPr marL="2743200" lvl="5" indent="-228600" algn="l" rtl="0">
              <a:spcBef>
                <a:spcPts val="1102"/>
              </a:spcBef>
              <a:spcAft>
                <a:spcPts val="0"/>
              </a:spcAft>
              <a:buSzPts val="1411"/>
              <a:buNone/>
              <a:defRPr sz="1764" b="1"/>
            </a:lvl6pPr>
            <a:lvl7pPr marL="3200400" lvl="6" indent="-228600" algn="l" rtl="0">
              <a:spcBef>
                <a:spcPts val="1102"/>
              </a:spcBef>
              <a:spcAft>
                <a:spcPts val="0"/>
              </a:spcAft>
              <a:buSzPts val="1411"/>
              <a:buNone/>
              <a:defRPr sz="1764" b="1"/>
            </a:lvl7pPr>
            <a:lvl8pPr marL="3657600" lvl="7" indent="-228600" algn="l" rtl="0">
              <a:spcBef>
                <a:spcPts val="1102"/>
              </a:spcBef>
              <a:spcAft>
                <a:spcPts val="0"/>
              </a:spcAft>
              <a:buSzPts val="1411"/>
              <a:buNone/>
              <a:defRPr sz="1764" b="1"/>
            </a:lvl8pPr>
            <a:lvl9pPr marL="4114800" lvl="8" indent="-228600" algn="l" rtl="0">
              <a:spcBef>
                <a:spcPts val="1102"/>
              </a:spcBef>
              <a:spcAft>
                <a:spcPts val="0"/>
              </a:spcAft>
              <a:buSzPts val="1411"/>
              <a:buNone/>
              <a:defRPr sz="1764" b="1"/>
            </a:lvl9pPr>
          </a:lstStyle>
          <a:p>
            <a:endParaRPr/>
          </a:p>
        </p:txBody>
      </p:sp>
      <p:sp>
        <p:nvSpPr>
          <p:cNvPr id="114" name="Google Shape;114;p14"/>
          <p:cNvSpPr txBox="1">
            <a:spLocks noGrp="1"/>
          </p:cNvSpPr>
          <p:nvPr>
            <p:ph type="body" idx="4"/>
          </p:nvPr>
        </p:nvSpPr>
        <p:spPr>
          <a:xfrm>
            <a:off x="4262702" y="3017307"/>
            <a:ext cx="3407400" cy="3642300"/>
          </a:xfrm>
          <a:prstGeom prst="rect">
            <a:avLst/>
          </a:prstGeom>
          <a:noFill/>
          <a:ln>
            <a:noFill/>
          </a:ln>
        </p:spPr>
        <p:txBody>
          <a:bodyPr spcFirstLastPara="1" wrap="square" lIns="91425" tIns="45700" rIns="91425" bIns="45700" anchor="t" anchorCtr="0">
            <a:noAutofit/>
          </a:bodyPr>
          <a:lstStyle>
            <a:lvl1pPr marL="457200" lvl="0" indent="-320040" algn="l" rtl="0">
              <a:spcBef>
                <a:spcPts val="1100"/>
              </a:spcBef>
              <a:spcAft>
                <a:spcPts val="0"/>
              </a:spcAft>
              <a:buSzPts val="1440"/>
              <a:buChar char="►"/>
              <a:defRPr/>
            </a:lvl1pPr>
            <a:lvl2pPr marL="914400" lvl="1" indent="-320040" algn="l" rtl="0">
              <a:spcBef>
                <a:spcPts val="1100"/>
              </a:spcBef>
              <a:spcAft>
                <a:spcPts val="0"/>
              </a:spcAft>
              <a:buSzPts val="1440"/>
              <a:buChar char="►"/>
              <a:defRPr/>
            </a:lvl2pPr>
            <a:lvl3pPr marL="1371600" lvl="2" indent="-320039" algn="l" rtl="0">
              <a:spcBef>
                <a:spcPts val="1100"/>
              </a:spcBef>
              <a:spcAft>
                <a:spcPts val="0"/>
              </a:spcAft>
              <a:buSzPts val="1440"/>
              <a:buChar char="►"/>
              <a:defRPr/>
            </a:lvl3pPr>
            <a:lvl4pPr marL="1828800" lvl="3" indent="-320039" algn="l" rtl="0">
              <a:spcBef>
                <a:spcPts val="1100"/>
              </a:spcBef>
              <a:spcAft>
                <a:spcPts val="0"/>
              </a:spcAft>
              <a:buSzPts val="1440"/>
              <a:buChar char="►"/>
              <a:defRPr/>
            </a:lvl4pPr>
            <a:lvl5pPr marL="2286000" lvl="4" indent="-320039" algn="l" rtl="0">
              <a:spcBef>
                <a:spcPts val="1100"/>
              </a:spcBef>
              <a:spcAft>
                <a:spcPts val="0"/>
              </a:spcAft>
              <a:buSzPts val="1440"/>
              <a:buChar char="►"/>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115" name="Google Shape;115;p14"/>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16" name="Google Shape;116;p14"/>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17" name="Google Shape;117;p14"/>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8"/>
        <p:cNvGrpSpPr/>
        <p:nvPr/>
      </p:nvGrpSpPr>
      <p:grpSpPr>
        <a:xfrm>
          <a:off x="0" y="0"/>
          <a:ext cx="0" cy="0"/>
          <a:chOff x="0" y="0"/>
          <a:chExt cx="0" cy="0"/>
        </a:xfrm>
      </p:grpSpPr>
      <p:sp>
        <p:nvSpPr>
          <p:cNvPr id="119" name="Google Shape;119;p15"/>
          <p:cNvSpPr txBox="1">
            <a:spLocks noGrp="1"/>
          </p:cNvSpPr>
          <p:nvPr>
            <p:ph type="title"/>
          </p:nvPr>
        </p:nvSpPr>
        <p:spPr>
          <a:xfrm>
            <a:off x="672042" y="671971"/>
            <a:ext cx="6997800" cy="14559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0" name="Google Shape;120;p15"/>
          <p:cNvSpPr txBox="1">
            <a:spLocks noGrp="1"/>
          </p:cNvSpPr>
          <p:nvPr>
            <p:ph type="body" idx="1"/>
          </p:nvPr>
        </p:nvSpPr>
        <p:spPr>
          <a:xfrm>
            <a:off x="672042" y="2381649"/>
            <a:ext cx="3404400" cy="4277700"/>
          </a:xfrm>
          <a:prstGeom prst="rect">
            <a:avLst/>
          </a:prstGeom>
          <a:noFill/>
          <a:ln>
            <a:noFill/>
          </a:ln>
        </p:spPr>
        <p:txBody>
          <a:bodyPr spcFirstLastPara="1" wrap="square" lIns="91425" tIns="45700" rIns="91425" bIns="45700" anchor="t" anchorCtr="0">
            <a:noAutofit/>
          </a:bodyPr>
          <a:lstStyle>
            <a:lvl1pPr marL="457200" lvl="0" indent="-329387" algn="l" rtl="0">
              <a:spcBef>
                <a:spcPts val="1100"/>
              </a:spcBef>
              <a:spcAft>
                <a:spcPts val="0"/>
              </a:spcAft>
              <a:buSzPts val="1587"/>
              <a:buChar char="►"/>
              <a:defRPr sz="1984"/>
            </a:lvl1pPr>
            <a:lvl2pPr marL="914400" lvl="1" indent="-318211" algn="l" rtl="0">
              <a:spcBef>
                <a:spcPts val="1100"/>
              </a:spcBef>
              <a:spcAft>
                <a:spcPts val="0"/>
              </a:spcAft>
              <a:buSzPts val="1411"/>
              <a:buChar char="►"/>
              <a:defRPr sz="1764"/>
            </a:lvl2pPr>
            <a:lvl3pPr marL="1371600" lvl="2" indent="-306984" algn="l" rtl="0">
              <a:spcBef>
                <a:spcPts val="1100"/>
              </a:spcBef>
              <a:spcAft>
                <a:spcPts val="0"/>
              </a:spcAft>
              <a:buSzPts val="1234"/>
              <a:buChar char="►"/>
              <a:defRPr sz="1543"/>
            </a:lvl3pPr>
            <a:lvl4pPr marL="1828800" lvl="3" indent="-295808" algn="l" rtl="0">
              <a:spcBef>
                <a:spcPts val="1100"/>
              </a:spcBef>
              <a:spcAft>
                <a:spcPts val="0"/>
              </a:spcAft>
              <a:buSzPts val="1058"/>
              <a:buChar char="►"/>
              <a:defRPr sz="1323"/>
            </a:lvl4pPr>
            <a:lvl5pPr marL="2286000" lvl="4" indent="-295808" algn="l" rtl="0">
              <a:spcBef>
                <a:spcPts val="1100"/>
              </a:spcBef>
              <a:spcAft>
                <a:spcPts val="0"/>
              </a:spcAft>
              <a:buSzPts val="1058"/>
              <a:buChar char="►"/>
              <a:defRPr sz="1323"/>
            </a:lvl5pPr>
            <a:lvl6pPr marL="2743200" lvl="5" indent="-295808" algn="l" rtl="0">
              <a:spcBef>
                <a:spcPts val="1102"/>
              </a:spcBef>
              <a:spcAft>
                <a:spcPts val="0"/>
              </a:spcAft>
              <a:buSzPts val="1058"/>
              <a:buChar char="►"/>
              <a:defRPr sz="1323"/>
            </a:lvl6pPr>
            <a:lvl7pPr marL="3200400" lvl="6" indent="-295808" algn="l" rtl="0">
              <a:spcBef>
                <a:spcPts val="1102"/>
              </a:spcBef>
              <a:spcAft>
                <a:spcPts val="0"/>
              </a:spcAft>
              <a:buSzPts val="1058"/>
              <a:buChar char="►"/>
              <a:defRPr sz="1323"/>
            </a:lvl7pPr>
            <a:lvl8pPr marL="3657600" lvl="7" indent="-295808" algn="l" rtl="0">
              <a:spcBef>
                <a:spcPts val="1102"/>
              </a:spcBef>
              <a:spcAft>
                <a:spcPts val="0"/>
              </a:spcAft>
              <a:buSzPts val="1058"/>
              <a:buChar char="►"/>
              <a:defRPr sz="1323"/>
            </a:lvl8pPr>
            <a:lvl9pPr marL="4114800" lvl="8" indent="-295808" algn="l" rtl="0">
              <a:spcBef>
                <a:spcPts val="1102"/>
              </a:spcBef>
              <a:spcAft>
                <a:spcPts val="0"/>
              </a:spcAft>
              <a:buSzPts val="1058"/>
              <a:buChar char="►"/>
              <a:defRPr sz="1323"/>
            </a:lvl9pPr>
          </a:lstStyle>
          <a:p>
            <a:endParaRPr/>
          </a:p>
        </p:txBody>
      </p:sp>
      <p:sp>
        <p:nvSpPr>
          <p:cNvPr id="121" name="Google Shape;121;p15"/>
          <p:cNvSpPr txBox="1">
            <a:spLocks noGrp="1"/>
          </p:cNvSpPr>
          <p:nvPr>
            <p:ph type="body" idx="2"/>
          </p:nvPr>
        </p:nvSpPr>
        <p:spPr>
          <a:xfrm>
            <a:off x="4265529" y="2381651"/>
            <a:ext cx="3404400" cy="4277700"/>
          </a:xfrm>
          <a:prstGeom prst="rect">
            <a:avLst/>
          </a:prstGeom>
          <a:noFill/>
          <a:ln>
            <a:noFill/>
          </a:ln>
        </p:spPr>
        <p:txBody>
          <a:bodyPr spcFirstLastPara="1" wrap="square" lIns="91425" tIns="45700" rIns="91425" bIns="45700" anchor="t" anchorCtr="0">
            <a:noAutofit/>
          </a:bodyPr>
          <a:lstStyle>
            <a:lvl1pPr marL="457200" lvl="0" indent="-329387" algn="l" rtl="0">
              <a:spcBef>
                <a:spcPts val="1100"/>
              </a:spcBef>
              <a:spcAft>
                <a:spcPts val="0"/>
              </a:spcAft>
              <a:buSzPts val="1587"/>
              <a:buChar char="►"/>
              <a:defRPr sz="1984"/>
            </a:lvl1pPr>
            <a:lvl2pPr marL="914400" lvl="1" indent="-318211" algn="l" rtl="0">
              <a:spcBef>
                <a:spcPts val="1100"/>
              </a:spcBef>
              <a:spcAft>
                <a:spcPts val="0"/>
              </a:spcAft>
              <a:buSzPts val="1411"/>
              <a:buChar char="►"/>
              <a:defRPr sz="1764"/>
            </a:lvl2pPr>
            <a:lvl3pPr marL="1371600" lvl="2" indent="-306984" algn="l" rtl="0">
              <a:spcBef>
                <a:spcPts val="1100"/>
              </a:spcBef>
              <a:spcAft>
                <a:spcPts val="0"/>
              </a:spcAft>
              <a:buSzPts val="1234"/>
              <a:buChar char="►"/>
              <a:defRPr sz="1543"/>
            </a:lvl3pPr>
            <a:lvl4pPr marL="1828800" lvl="3" indent="-295808" algn="l" rtl="0">
              <a:spcBef>
                <a:spcPts val="1100"/>
              </a:spcBef>
              <a:spcAft>
                <a:spcPts val="0"/>
              </a:spcAft>
              <a:buSzPts val="1058"/>
              <a:buChar char="►"/>
              <a:defRPr sz="1323"/>
            </a:lvl4pPr>
            <a:lvl5pPr marL="2286000" lvl="4" indent="-295808" algn="l" rtl="0">
              <a:spcBef>
                <a:spcPts val="1100"/>
              </a:spcBef>
              <a:spcAft>
                <a:spcPts val="0"/>
              </a:spcAft>
              <a:buSzPts val="1058"/>
              <a:buChar char="►"/>
              <a:defRPr sz="1323"/>
            </a:lvl5pPr>
            <a:lvl6pPr marL="2743200" lvl="5" indent="-295808" algn="l" rtl="0">
              <a:spcBef>
                <a:spcPts val="1102"/>
              </a:spcBef>
              <a:spcAft>
                <a:spcPts val="0"/>
              </a:spcAft>
              <a:buSzPts val="1058"/>
              <a:buChar char="►"/>
              <a:defRPr sz="1323"/>
            </a:lvl6pPr>
            <a:lvl7pPr marL="3200400" lvl="6" indent="-295808" algn="l" rtl="0">
              <a:spcBef>
                <a:spcPts val="1102"/>
              </a:spcBef>
              <a:spcAft>
                <a:spcPts val="0"/>
              </a:spcAft>
              <a:buSzPts val="1058"/>
              <a:buChar char="►"/>
              <a:defRPr sz="1323"/>
            </a:lvl7pPr>
            <a:lvl8pPr marL="3657600" lvl="7" indent="-295808" algn="l" rtl="0">
              <a:spcBef>
                <a:spcPts val="1102"/>
              </a:spcBef>
              <a:spcAft>
                <a:spcPts val="0"/>
              </a:spcAft>
              <a:buSzPts val="1058"/>
              <a:buChar char="►"/>
              <a:defRPr sz="1323"/>
            </a:lvl8pPr>
            <a:lvl9pPr marL="4114800" lvl="8" indent="-295808" algn="l" rtl="0">
              <a:spcBef>
                <a:spcPts val="1102"/>
              </a:spcBef>
              <a:spcAft>
                <a:spcPts val="0"/>
              </a:spcAft>
              <a:buSzPts val="1058"/>
              <a:buChar char="►"/>
              <a:defRPr sz="1323"/>
            </a:lvl9pPr>
          </a:lstStyle>
          <a:p>
            <a:endParaRPr/>
          </a:p>
        </p:txBody>
      </p:sp>
      <p:sp>
        <p:nvSpPr>
          <p:cNvPr id="122" name="Google Shape;122;p15"/>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3" name="Google Shape;123;p15"/>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4" name="Google Shape;124;p15"/>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5"/>
        <p:cNvGrpSpPr/>
        <p:nvPr/>
      </p:nvGrpSpPr>
      <p:grpSpPr>
        <a:xfrm>
          <a:off x="0" y="0"/>
          <a:ext cx="0" cy="0"/>
          <a:chOff x="0" y="0"/>
          <a:chExt cx="0" cy="0"/>
        </a:xfrm>
      </p:grpSpPr>
      <p:sp>
        <p:nvSpPr>
          <p:cNvPr id="126" name="Google Shape;126;p16"/>
          <p:cNvSpPr txBox="1">
            <a:spLocks noGrp="1"/>
          </p:cNvSpPr>
          <p:nvPr>
            <p:ph type="title"/>
          </p:nvPr>
        </p:nvSpPr>
        <p:spPr>
          <a:xfrm>
            <a:off x="672040" y="2977208"/>
            <a:ext cx="6997800" cy="20136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1400"/>
              <a:buNone/>
              <a:defRPr sz="4409" b="0" cap="none"/>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7" name="Google Shape;127;p16"/>
          <p:cNvSpPr txBox="1">
            <a:spLocks noGrp="1"/>
          </p:cNvSpPr>
          <p:nvPr>
            <p:ph type="body" idx="1"/>
          </p:nvPr>
        </p:nvSpPr>
        <p:spPr>
          <a:xfrm>
            <a:off x="672040" y="4990673"/>
            <a:ext cx="6997800" cy="948300"/>
          </a:xfrm>
          <a:prstGeom prst="rect">
            <a:avLst/>
          </a:prstGeom>
          <a:noFill/>
          <a:ln>
            <a:noFill/>
          </a:ln>
        </p:spPr>
        <p:txBody>
          <a:bodyPr spcFirstLastPara="1" wrap="square" lIns="91425" tIns="45700" rIns="91425" bIns="45700" anchor="t" anchorCtr="0">
            <a:noAutofit/>
          </a:bodyPr>
          <a:lstStyle>
            <a:lvl1pPr marL="457200" lvl="0" indent="-228600" algn="l" rtl="0">
              <a:spcBef>
                <a:spcPts val="1100"/>
              </a:spcBef>
              <a:spcAft>
                <a:spcPts val="0"/>
              </a:spcAft>
              <a:buSzPts val="1764"/>
              <a:buNone/>
              <a:defRPr sz="2205">
                <a:solidFill>
                  <a:srgbClr val="7F7F7F"/>
                </a:solidFill>
              </a:defRPr>
            </a:lvl1pPr>
            <a:lvl2pPr marL="914400" lvl="1" indent="-228600" algn="l" rtl="0">
              <a:spcBef>
                <a:spcPts val="1100"/>
              </a:spcBef>
              <a:spcAft>
                <a:spcPts val="0"/>
              </a:spcAft>
              <a:buSzPts val="1587"/>
              <a:buNone/>
              <a:defRPr sz="1984">
                <a:solidFill>
                  <a:srgbClr val="888888"/>
                </a:solidFill>
              </a:defRPr>
            </a:lvl2pPr>
            <a:lvl3pPr marL="1371600" lvl="2" indent="-228600" algn="l" rtl="0">
              <a:spcBef>
                <a:spcPts val="1100"/>
              </a:spcBef>
              <a:spcAft>
                <a:spcPts val="0"/>
              </a:spcAft>
              <a:buSzPts val="1411"/>
              <a:buNone/>
              <a:defRPr sz="1764">
                <a:solidFill>
                  <a:srgbClr val="888888"/>
                </a:solidFill>
              </a:defRPr>
            </a:lvl3pPr>
            <a:lvl4pPr marL="1828800" lvl="3" indent="-228600" algn="l" rtl="0">
              <a:spcBef>
                <a:spcPts val="1100"/>
              </a:spcBef>
              <a:spcAft>
                <a:spcPts val="0"/>
              </a:spcAft>
              <a:buSzPts val="1234"/>
              <a:buNone/>
              <a:defRPr sz="1543">
                <a:solidFill>
                  <a:srgbClr val="888888"/>
                </a:solidFill>
              </a:defRPr>
            </a:lvl4pPr>
            <a:lvl5pPr marL="2286000" lvl="4" indent="-228600" algn="l" rtl="0">
              <a:spcBef>
                <a:spcPts val="1100"/>
              </a:spcBef>
              <a:spcAft>
                <a:spcPts val="0"/>
              </a:spcAft>
              <a:buSzPts val="1234"/>
              <a:buNone/>
              <a:defRPr sz="1543">
                <a:solidFill>
                  <a:srgbClr val="888888"/>
                </a:solidFill>
              </a:defRPr>
            </a:lvl5pPr>
            <a:lvl6pPr marL="2743200" lvl="5" indent="-228600" algn="l" rtl="0">
              <a:spcBef>
                <a:spcPts val="1102"/>
              </a:spcBef>
              <a:spcAft>
                <a:spcPts val="0"/>
              </a:spcAft>
              <a:buSzPts val="1234"/>
              <a:buNone/>
              <a:defRPr sz="1543">
                <a:solidFill>
                  <a:srgbClr val="888888"/>
                </a:solidFill>
              </a:defRPr>
            </a:lvl6pPr>
            <a:lvl7pPr marL="3200400" lvl="6" indent="-228600" algn="l" rtl="0">
              <a:spcBef>
                <a:spcPts val="1102"/>
              </a:spcBef>
              <a:spcAft>
                <a:spcPts val="0"/>
              </a:spcAft>
              <a:buSzPts val="1234"/>
              <a:buNone/>
              <a:defRPr sz="1543">
                <a:solidFill>
                  <a:srgbClr val="888888"/>
                </a:solidFill>
              </a:defRPr>
            </a:lvl7pPr>
            <a:lvl8pPr marL="3657600" lvl="7" indent="-228600" algn="l" rtl="0">
              <a:spcBef>
                <a:spcPts val="1102"/>
              </a:spcBef>
              <a:spcAft>
                <a:spcPts val="0"/>
              </a:spcAft>
              <a:buSzPts val="1234"/>
              <a:buNone/>
              <a:defRPr sz="1543">
                <a:solidFill>
                  <a:srgbClr val="888888"/>
                </a:solidFill>
              </a:defRPr>
            </a:lvl8pPr>
            <a:lvl9pPr marL="4114800" lvl="8" indent="-228600" algn="l" rtl="0">
              <a:spcBef>
                <a:spcPts val="1102"/>
              </a:spcBef>
              <a:spcAft>
                <a:spcPts val="0"/>
              </a:spcAft>
              <a:buSzPts val="1234"/>
              <a:buNone/>
              <a:defRPr sz="1543">
                <a:solidFill>
                  <a:srgbClr val="888888"/>
                </a:solidFill>
              </a:defRPr>
            </a:lvl9pPr>
          </a:lstStyle>
          <a:p>
            <a:endParaRPr/>
          </a:p>
        </p:txBody>
      </p:sp>
      <p:sp>
        <p:nvSpPr>
          <p:cNvPr id="128" name="Google Shape;128;p16"/>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9" name="Google Shape;129;p16"/>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0" name="Google Shape;130;p16"/>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48"/>
        <p:cNvGrpSpPr/>
        <p:nvPr/>
      </p:nvGrpSpPr>
      <p:grpSpPr>
        <a:xfrm>
          <a:off x="0" y="0"/>
          <a:ext cx="0" cy="0"/>
          <a:chOff x="0" y="0"/>
          <a:chExt cx="0" cy="0"/>
        </a:xfrm>
      </p:grpSpPr>
      <p:sp>
        <p:nvSpPr>
          <p:cNvPr id="149" name="Google Shape;149;p18"/>
          <p:cNvSpPr txBox="1">
            <a:spLocks noGrp="1"/>
          </p:cNvSpPr>
          <p:nvPr>
            <p:ph type="ctrTitle"/>
          </p:nvPr>
        </p:nvSpPr>
        <p:spPr>
          <a:xfrm>
            <a:off x="1246403" y="2650553"/>
            <a:ext cx="6423600" cy="1814700"/>
          </a:xfrm>
          <a:prstGeom prst="rect">
            <a:avLst/>
          </a:prstGeom>
          <a:noFill/>
          <a:ln>
            <a:noFill/>
          </a:ln>
        </p:spPr>
        <p:txBody>
          <a:bodyPr spcFirstLastPara="1" wrap="square" lIns="91425" tIns="45700" rIns="91425" bIns="45700" anchor="b" anchorCtr="0">
            <a:noAutofit/>
          </a:bodyPr>
          <a:lstStyle>
            <a:lvl1pPr lvl="0" algn="r" rtl="0">
              <a:spcBef>
                <a:spcPts val="0"/>
              </a:spcBef>
              <a:spcAft>
                <a:spcPts val="0"/>
              </a:spcAft>
              <a:buSzPts val="1400"/>
              <a:buNone/>
              <a:defRPr sz="5952">
                <a:solidFill>
                  <a:schemeClr val="accent1"/>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0" name="Google Shape;150;p18"/>
          <p:cNvSpPr txBox="1">
            <a:spLocks noGrp="1"/>
          </p:cNvSpPr>
          <p:nvPr>
            <p:ph type="subTitle" idx="1"/>
          </p:nvPr>
        </p:nvSpPr>
        <p:spPr>
          <a:xfrm>
            <a:off x="1246403" y="4465295"/>
            <a:ext cx="6423600" cy="1209000"/>
          </a:xfrm>
          <a:prstGeom prst="rect">
            <a:avLst/>
          </a:prstGeom>
          <a:noFill/>
          <a:ln>
            <a:noFill/>
          </a:ln>
        </p:spPr>
        <p:txBody>
          <a:bodyPr spcFirstLastPara="1" wrap="square" lIns="91425" tIns="45700" rIns="91425" bIns="45700" anchor="t" anchorCtr="0">
            <a:noAutofit/>
          </a:bodyPr>
          <a:lstStyle>
            <a:lvl1pPr lvl="0" algn="r" rtl="0">
              <a:spcBef>
                <a:spcPts val="1100"/>
              </a:spcBef>
              <a:spcAft>
                <a:spcPts val="0"/>
              </a:spcAft>
              <a:buSzPts val="1520"/>
              <a:buNone/>
              <a:defRPr>
                <a:solidFill>
                  <a:srgbClr val="7F7F7F"/>
                </a:solidFill>
              </a:defRPr>
            </a:lvl1pPr>
            <a:lvl2pPr lvl="1" algn="ctr" rtl="0">
              <a:spcBef>
                <a:spcPts val="1100"/>
              </a:spcBef>
              <a:spcAft>
                <a:spcPts val="0"/>
              </a:spcAft>
              <a:buSzPts val="1360"/>
              <a:buNone/>
              <a:defRPr>
                <a:solidFill>
                  <a:srgbClr val="888888"/>
                </a:solidFill>
              </a:defRPr>
            </a:lvl2pPr>
            <a:lvl3pPr lvl="2" algn="ctr" rtl="0">
              <a:spcBef>
                <a:spcPts val="1100"/>
              </a:spcBef>
              <a:spcAft>
                <a:spcPts val="0"/>
              </a:spcAft>
              <a:buSzPts val="1200"/>
              <a:buNone/>
              <a:defRPr>
                <a:solidFill>
                  <a:srgbClr val="888888"/>
                </a:solidFill>
              </a:defRPr>
            </a:lvl3pPr>
            <a:lvl4pPr lvl="3" algn="ctr" rtl="0">
              <a:spcBef>
                <a:spcPts val="1100"/>
              </a:spcBef>
              <a:spcAft>
                <a:spcPts val="0"/>
              </a:spcAft>
              <a:buSzPts val="1040"/>
              <a:buNone/>
              <a:defRPr>
                <a:solidFill>
                  <a:srgbClr val="888888"/>
                </a:solidFill>
              </a:defRPr>
            </a:lvl4pPr>
            <a:lvl5pPr lvl="4" algn="ctr" rtl="0">
              <a:spcBef>
                <a:spcPts val="1100"/>
              </a:spcBef>
              <a:spcAft>
                <a:spcPts val="0"/>
              </a:spcAft>
              <a:buSzPts val="1040"/>
              <a:buNone/>
              <a:defRPr>
                <a:solidFill>
                  <a:srgbClr val="888888"/>
                </a:solidFill>
              </a:defRPr>
            </a:lvl5pPr>
            <a:lvl6pPr lvl="5" algn="ctr" rtl="0">
              <a:spcBef>
                <a:spcPts val="1102"/>
              </a:spcBef>
              <a:spcAft>
                <a:spcPts val="0"/>
              </a:spcAft>
              <a:buSzPts val="1058"/>
              <a:buNone/>
              <a:defRPr>
                <a:solidFill>
                  <a:srgbClr val="888888"/>
                </a:solidFill>
              </a:defRPr>
            </a:lvl6pPr>
            <a:lvl7pPr lvl="6" algn="ctr" rtl="0">
              <a:spcBef>
                <a:spcPts val="1102"/>
              </a:spcBef>
              <a:spcAft>
                <a:spcPts val="0"/>
              </a:spcAft>
              <a:buSzPts val="1058"/>
              <a:buNone/>
              <a:defRPr>
                <a:solidFill>
                  <a:srgbClr val="888888"/>
                </a:solidFill>
              </a:defRPr>
            </a:lvl7pPr>
            <a:lvl8pPr lvl="7" algn="ctr" rtl="0">
              <a:spcBef>
                <a:spcPts val="1102"/>
              </a:spcBef>
              <a:spcAft>
                <a:spcPts val="0"/>
              </a:spcAft>
              <a:buSzPts val="1058"/>
              <a:buNone/>
              <a:defRPr>
                <a:solidFill>
                  <a:srgbClr val="888888"/>
                </a:solidFill>
              </a:defRPr>
            </a:lvl8pPr>
            <a:lvl9pPr lvl="8" algn="ctr" rtl="0">
              <a:spcBef>
                <a:spcPts val="1102"/>
              </a:spcBef>
              <a:spcAft>
                <a:spcPts val="0"/>
              </a:spcAft>
              <a:buSzPts val="1058"/>
              <a:buNone/>
              <a:defRPr>
                <a:solidFill>
                  <a:srgbClr val="888888"/>
                </a:solidFill>
              </a:defRPr>
            </a:lvl9pPr>
          </a:lstStyle>
          <a:p>
            <a:endParaRPr/>
          </a:p>
        </p:txBody>
      </p:sp>
      <p:sp>
        <p:nvSpPr>
          <p:cNvPr id="151" name="Google Shape;151;p18"/>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52" name="Google Shape;152;p18"/>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53" name="Google Shape;153;p18"/>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73"/>
        <p:cNvGrpSpPr/>
        <p:nvPr/>
      </p:nvGrpSpPr>
      <p:grpSpPr>
        <a:xfrm>
          <a:off x="0" y="0"/>
          <a:ext cx="0" cy="0"/>
          <a:chOff x="0" y="0"/>
          <a:chExt cx="0" cy="0"/>
        </a:xfrm>
      </p:grpSpPr>
      <p:sp>
        <p:nvSpPr>
          <p:cNvPr id="174" name="Google Shape;174;p20"/>
          <p:cNvSpPr txBox="1">
            <a:spLocks noGrp="1"/>
          </p:cNvSpPr>
          <p:nvPr>
            <p:ph type="title"/>
          </p:nvPr>
        </p:nvSpPr>
        <p:spPr>
          <a:xfrm>
            <a:off x="854257" y="671971"/>
            <a:ext cx="6694200" cy="33318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sz="4850" b="0" cap="none"/>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5" name="Google Shape;175;p20"/>
          <p:cNvSpPr txBox="1">
            <a:spLocks noGrp="1"/>
          </p:cNvSpPr>
          <p:nvPr>
            <p:ph type="body" idx="1"/>
          </p:nvPr>
        </p:nvSpPr>
        <p:spPr>
          <a:xfrm>
            <a:off x="1213857" y="4003828"/>
            <a:ext cx="5975100" cy="420000"/>
          </a:xfrm>
          <a:prstGeom prst="rect">
            <a:avLst/>
          </a:prstGeom>
          <a:noFill/>
          <a:ln>
            <a:noFill/>
          </a:ln>
        </p:spPr>
        <p:txBody>
          <a:bodyPr spcFirstLastPara="1" wrap="square" lIns="91425" tIns="45700" rIns="91425" bIns="45700" anchor="ctr" anchorCtr="0">
            <a:noAutofit/>
          </a:bodyPr>
          <a:lstStyle>
            <a:lvl1pPr marL="457200" lvl="0" indent="-228600" algn="l" rtl="0">
              <a:spcBef>
                <a:spcPts val="1100"/>
              </a:spcBef>
              <a:spcAft>
                <a:spcPts val="0"/>
              </a:spcAft>
              <a:buSzPts val="1411"/>
              <a:buFont typeface="Trebuchet MS"/>
              <a:buNone/>
              <a:defRPr sz="1764">
                <a:solidFill>
                  <a:srgbClr val="7F7F7F"/>
                </a:solidFill>
              </a:defRPr>
            </a:lvl1pPr>
            <a:lvl2pPr marL="914400" lvl="1" indent="-228600" algn="l" rtl="0">
              <a:spcBef>
                <a:spcPts val="1100"/>
              </a:spcBef>
              <a:spcAft>
                <a:spcPts val="0"/>
              </a:spcAft>
              <a:buSzPts val="1360"/>
              <a:buFont typeface="Trebuchet MS"/>
              <a:buNone/>
              <a:defRPr/>
            </a:lvl2pPr>
            <a:lvl3pPr marL="1371600" lvl="2" indent="-228600" algn="l" rtl="0">
              <a:spcBef>
                <a:spcPts val="1100"/>
              </a:spcBef>
              <a:spcAft>
                <a:spcPts val="0"/>
              </a:spcAft>
              <a:buSzPts val="1200"/>
              <a:buFont typeface="Trebuchet MS"/>
              <a:buNone/>
              <a:defRPr/>
            </a:lvl3pPr>
            <a:lvl4pPr marL="1828800" lvl="3" indent="-228600" algn="l" rtl="0">
              <a:spcBef>
                <a:spcPts val="1100"/>
              </a:spcBef>
              <a:spcAft>
                <a:spcPts val="0"/>
              </a:spcAft>
              <a:buSzPts val="1040"/>
              <a:buFont typeface="Trebuchet MS"/>
              <a:buNone/>
              <a:defRPr/>
            </a:lvl4pPr>
            <a:lvl5pPr marL="2286000" lvl="4" indent="-228600" algn="l" rtl="0">
              <a:spcBef>
                <a:spcPts val="1100"/>
              </a:spcBef>
              <a:spcAft>
                <a:spcPts val="0"/>
              </a:spcAft>
              <a:buSzPts val="1040"/>
              <a:buFont typeface="Trebuchet MS"/>
              <a:buNone/>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176" name="Google Shape;176;p20"/>
          <p:cNvSpPr txBox="1">
            <a:spLocks noGrp="1"/>
          </p:cNvSpPr>
          <p:nvPr>
            <p:ph type="body" idx="2"/>
          </p:nvPr>
        </p:nvSpPr>
        <p:spPr>
          <a:xfrm>
            <a:off x="672040" y="4927788"/>
            <a:ext cx="6997800" cy="1731600"/>
          </a:xfrm>
          <a:prstGeom prst="rect">
            <a:avLst/>
          </a:prstGeom>
          <a:noFill/>
          <a:ln>
            <a:noFill/>
          </a:ln>
        </p:spPr>
        <p:txBody>
          <a:bodyPr spcFirstLastPara="1" wrap="square" lIns="91425" tIns="45700" rIns="91425" bIns="45700" anchor="ctr" anchorCtr="0">
            <a:noAutofit/>
          </a:bodyPr>
          <a:lstStyle>
            <a:lvl1pPr marL="457200" lvl="0" indent="-228600" algn="l" rtl="0">
              <a:spcBef>
                <a:spcPts val="1100"/>
              </a:spcBef>
              <a:spcAft>
                <a:spcPts val="0"/>
              </a:spcAft>
              <a:buSzPts val="1587"/>
              <a:buNone/>
              <a:defRPr sz="1984">
                <a:solidFill>
                  <a:srgbClr val="3F3F3F"/>
                </a:solidFill>
              </a:defRPr>
            </a:lvl1pPr>
            <a:lvl2pPr marL="914400" lvl="1" indent="-228600" algn="l" rtl="0">
              <a:spcBef>
                <a:spcPts val="1100"/>
              </a:spcBef>
              <a:spcAft>
                <a:spcPts val="0"/>
              </a:spcAft>
              <a:buSzPts val="1587"/>
              <a:buNone/>
              <a:defRPr sz="1984">
                <a:solidFill>
                  <a:srgbClr val="888888"/>
                </a:solidFill>
              </a:defRPr>
            </a:lvl2pPr>
            <a:lvl3pPr marL="1371600" lvl="2" indent="-228600" algn="l" rtl="0">
              <a:spcBef>
                <a:spcPts val="1100"/>
              </a:spcBef>
              <a:spcAft>
                <a:spcPts val="0"/>
              </a:spcAft>
              <a:buSzPts val="1411"/>
              <a:buNone/>
              <a:defRPr sz="1764">
                <a:solidFill>
                  <a:srgbClr val="888888"/>
                </a:solidFill>
              </a:defRPr>
            </a:lvl3pPr>
            <a:lvl4pPr marL="1828800" lvl="3" indent="-228600" algn="l" rtl="0">
              <a:spcBef>
                <a:spcPts val="1100"/>
              </a:spcBef>
              <a:spcAft>
                <a:spcPts val="0"/>
              </a:spcAft>
              <a:buSzPts val="1234"/>
              <a:buNone/>
              <a:defRPr sz="1543">
                <a:solidFill>
                  <a:srgbClr val="888888"/>
                </a:solidFill>
              </a:defRPr>
            </a:lvl4pPr>
            <a:lvl5pPr marL="2286000" lvl="4" indent="-228600" algn="l" rtl="0">
              <a:spcBef>
                <a:spcPts val="1100"/>
              </a:spcBef>
              <a:spcAft>
                <a:spcPts val="0"/>
              </a:spcAft>
              <a:buSzPts val="1234"/>
              <a:buNone/>
              <a:defRPr sz="1543">
                <a:solidFill>
                  <a:srgbClr val="888888"/>
                </a:solidFill>
              </a:defRPr>
            </a:lvl5pPr>
            <a:lvl6pPr marL="2743200" lvl="5" indent="-228600" algn="l" rtl="0">
              <a:spcBef>
                <a:spcPts val="1102"/>
              </a:spcBef>
              <a:spcAft>
                <a:spcPts val="0"/>
              </a:spcAft>
              <a:buSzPts val="1234"/>
              <a:buNone/>
              <a:defRPr sz="1543">
                <a:solidFill>
                  <a:srgbClr val="888888"/>
                </a:solidFill>
              </a:defRPr>
            </a:lvl6pPr>
            <a:lvl7pPr marL="3200400" lvl="6" indent="-228600" algn="l" rtl="0">
              <a:spcBef>
                <a:spcPts val="1102"/>
              </a:spcBef>
              <a:spcAft>
                <a:spcPts val="0"/>
              </a:spcAft>
              <a:buSzPts val="1234"/>
              <a:buNone/>
              <a:defRPr sz="1543">
                <a:solidFill>
                  <a:srgbClr val="888888"/>
                </a:solidFill>
              </a:defRPr>
            </a:lvl7pPr>
            <a:lvl8pPr marL="3657600" lvl="7" indent="-228600" algn="l" rtl="0">
              <a:spcBef>
                <a:spcPts val="1102"/>
              </a:spcBef>
              <a:spcAft>
                <a:spcPts val="0"/>
              </a:spcAft>
              <a:buSzPts val="1234"/>
              <a:buNone/>
              <a:defRPr sz="1543">
                <a:solidFill>
                  <a:srgbClr val="888888"/>
                </a:solidFill>
              </a:defRPr>
            </a:lvl8pPr>
            <a:lvl9pPr marL="4114800" lvl="8" indent="-228600" algn="l" rtl="0">
              <a:spcBef>
                <a:spcPts val="1102"/>
              </a:spcBef>
              <a:spcAft>
                <a:spcPts val="0"/>
              </a:spcAft>
              <a:buSzPts val="1234"/>
              <a:buNone/>
              <a:defRPr sz="1543">
                <a:solidFill>
                  <a:srgbClr val="888888"/>
                </a:solidFill>
              </a:defRPr>
            </a:lvl9pPr>
          </a:lstStyle>
          <a:p>
            <a:endParaRPr/>
          </a:p>
        </p:txBody>
      </p:sp>
      <p:sp>
        <p:nvSpPr>
          <p:cNvPr id="177" name="Google Shape;177;p20"/>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78" name="Google Shape;178;p20"/>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79" name="Google Shape;179;p20"/>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99"/>
        <p:cNvGrpSpPr/>
        <p:nvPr/>
      </p:nvGrpSpPr>
      <p:grpSpPr>
        <a:xfrm>
          <a:off x="0" y="0"/>
          <a:ext cx="0" cy="0"/>
          <a:chOff x="0" y="0"/>
          <a:chExt cx="0" cy="0"/>
        </a:xfrm>
      </p:grpSpPr>
      <p:sp>
        <p:nvSpPr>
          <p:cNvPr id="200" name="Google Shape;200;p22"/>
          <p:cNvSpPr txBox="1">
            <a:spLocks noGrp="1"/>
          </p:cNvSpPr>
          <p:nvPr>
            <p:ph type="title"/>
          </p:nvPr>
        </p:nvSpPr>
        <p:spPr>
          <a:xfrm>
            <a:off x="854257" y="671971"/>
            <a:ext cx="6694200" cy="33318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sz="4850" b="0" cap="none"/>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01" name="Google Shape;201;p22"/>
          <p:cNvSpPr txBox="1">
            <a:spLocks noGrp="1"/>
          </p:cNvSpPr>
          <p:nvPr>
            <p:ph type="body" idx="1"/>
          </p:nvPr>
        </p:nvSpPr>
        <p:spPr>
          <a:xfrm>
            <a:off x="672038" y="4423810"/>
            <a:ext cx="6997800" cy="567000"/>
          </a:xfrm>
          <a:prstGeom prst="rect">
            <a:avLst/>
          </a:prstGeom>
          <a:noFill/>
          <a:ln>
            <a:noFill/>
          </a:ln>
        </p:spPr>
        <p:txBody>
          <a:bodyPr spcFirstLastPara="1" wrap="square" lIns="91425" tIns="45700" rIns="91425" bIns="45700" anchor="b" anchorCtr="0">
            <a:noAutofit/>
          </a:bodyPr>
          <a:lstStyle>
            <a:lvl1pPr marL="457200" lvl="0" indent="-228600" algn="l" rtl="0">
              <a:spcBef>
                <a:spcPts val="1100"/>
              </a:spcBef>
              <a:spcAft>
                <a:spcPts val="0"/>
              </a:spcAft>
              <a:buSzPts val="2117"/>
              <a:buFont typeface="Trebuchet MS"/>
              <a:buNone/>
              <a:defRPr sz="2646">
                <a:solidFill>
                  <a:srgbClr val="3F3F3F"/>
                </a:solidFill>
              </a:defRPr>
            </a:lvl1pPr>
            <a:lvl2pPr marL="914400" lvl="1" indent="-228600" algn="l" rtl="0">
              <a:spcBef>
                <a:spcPts val="1100"/>
              </a:spcBef>
              <a:spcAft>
                <a:spcPts val="0"/>
              </a:spcAft>
              <a:buSzPts val="1360"/>
              <a:buFont typeface="Trebuchet MS"/>
              <a:buNone/>
              <a:defRPr/>
            </a:lvl2pPr>
            <a:lvl3pPr marL="1371600" lvl="2" indent="-228600" algn="l" rtl="0">
              <a:spcBef>
                <a:spcPts val="1100"/>
              </a:spcBef>
              <a:spcAft>
                <a:spcPts val="0"/>
              </a:spcAft>
              <a:buSzPts val="1200"/>
              <a:buFont typeface="Trebuchet MS"/>
              <a:buNone/>
              <a:defRPr/>
            </a:lvl3pPr>
            <a:lvl4pPr marL="1828800" lvl="3" indent="-228600" algn="l" rtl="0">
              <a:spcBef>
                <a:spcPts val="1100"/>
              </a:spcBef>
              <a:spcAft>
                <a:spcPts val="0"/>
              </a:spcAft>
              <a:buSzPts val="1040"/>
              <a:buFont typeface="Trebuchet MS"/>
              <a:buNone/>
              <a:defRPr/>
            </a:lvl4pPr>
            <a:lvl5pPr marL="2286000" lvl="4" indent="-228600" algn="l" rtl="0">
              <a:spcBef>
                <a:spcPts val="1100"/>
              </a:spcBef>
              <a:spcAft>
                <a:spcPts val="0"/>
              </a:spcAft>
              <a:buSzPts val="1040"/>
              <a:buFont typeface="Trebuchet MS"/>
              <a:buNone/>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202" name="Google Shape;202;p22"/>
          <p:cNvSpPr txBox="1">
            <a:spLocks noGrp="1"/>
          </p:cNvSpPr>
          <p:nvPr>
            <p:ph type="body" idx="2"/>
          </p:nvPr>
        </p:nvSpPr>
        <p:spPr>
          <a:xfrm>
            <a:off x="672040" y="4990673"/>
            <a:ext cx="6997800" cy="1668900"/>
          </a:xfrm>
          <a:prstGeom prst="rect">
            <a:avLst/>
          </a:prstGeom>
          <a:noFill/>
          <a:ln>
            <a:noFill/>
          </a:ln>
        </p:spPr>
        <p:txBody>
          <a:bodyPr spcFirstLastPara="1" wrap="square" lIns="91425" tIns="45700" rIns="91425" bIns="45700" anchor="t" anchorCtr="0">
            <a:noAutofit/>
          </a:bodyPr>
          <a:lstStyle>
            <a:lvl1pPr marL="457200" lvl="0" indent="-228600" algn="l" rtl="0">
              <a:spcBef>
                <a:spcPts val="1100"/>
              </a:spcBef>
              <a:spcAft>
                <a:spcPts val="0"/>
              </a:spcAft>
              <a:buSzPts val="1587"/>
              <a:buNone/>
              <a:defRPr sz="1984">
                <a:solidFill>
                  <a:srgbClr val="7F7F7F"/>
                </a:solidFill>
              </a:defRPr>
            </a:lvl1pPr>
            <a:lvl2pPr marL="914400" lvl="1" indent="-228600" algn="l" rtl="0">
              <a:spcBef>
                <a:spcPts val="1100"/>
              </a:spcBef>
              <a:spcAft>
                <a:spcPts val="0"/>
              </a:spcAft>
              <a:buSzPts val="1587"/>
              <a:buNone/>
              <a:defRPr sz="1984">
                <a:solidFill>
                  <a:srgbClr val="888888"/>
                </a:solidFill>
              </a:defRPr>
            </a:lvl2pPr>
            <a:lvl3pPr marL="1371600" lvl="2" indent="-228600" algn="l" rtl="0">
              <a:spcBef>
                <a:spcPts val="1100"/>
              </a:spcBef>
              <a:spcAft>
                <a:spcPts val="0"/>
              </a:spcAft>
              <a:buSzPts val="1411"/>
              <a:buNone/>
              <a:defRPr sz="1764">
                <a:solidFill>
                  <a:srgbClr val="888888"/>
                </a:solidFill>
              </a:defRPr>
            </a:lvl3pPr>
            <a:lvl4pPr marL="1828800" lvl="3" indent="-228600" algn="l" rtl="0">
              <a:spcBef>
                <a:spcPts val="1100"/>
              </a:spcBef>
              <a:spcAft>
                <a:spcPts val="0"/>
              </a:spcAft>
              <a:buSzPts val="1234"/>
              <a:buNone/>
              <a:defRPr sz="1543">
                <a:solidFill>
                  <a:srgbClr val="888888"/>
                </a:solidFill>
              </a:defRPr>
            </a:lvl4pPr>
            <a:lvl5pPr marL="2286000" lvl="4" indent="-228600" algn="l" rtl="0">
              <a:spcBef>
                <a:spcPts val="1100"/>
              </a:spcBef>
              <a:spcAft>
                <a:spcPts val="0"/>
              </a:spcAft>
              <a:buSzPts val="1234"/>
              <a:buNone/>
              <a:defRPr sz="1543">
                <a:solidFill>
                  <a:srgbClr val="888888"/>
                </a:solidFill>
              </a:defRPr>
            </a:lvl5pPr>
            <a:lvl6pPr marL="2743200" lvl="5" indent="-228600" algn="l" rtl="0">
              <a:spcBef>
                <a:spcPts val="1102"/>
              </a:spcBef>
              <a:spcAft>
                <a:spcPts val="0"/>
              </a:spcAft>
              <a:buSzPts val="1234"/>
              <a:buNone/>
              <a:defRPr sz="1543">
                <a:solidFill>
                  <a:srgbClr val="888888"/>
                </a:solidFill>
              </a:defRPr>
            </a:lvl6pPr>
            <a:lvl7pPr marL="3200400" lvl="6" indent="-228600" algn="l" rtl="0">
              <a:spcBef>
                <a:spcPts val="1102"/>
              </a:spcBef>
              <a:spcAft>
                <a:spcPts val="0"/>
              </a:spcAft>
              <a:buSzPts val="1234"/>
              <a:buNone/>
              <a:defRPr sz="1543">
                <a:solidFill>
                  <a:srgbClr val="888888"/>
                </a:solidFill>
              </a:defRPr>
            </a:lvl7pPr>
            <a:lvl8pPr marL="3657600" lvl="7" indent="-228600" algn="l" rtl="0">
              <a:spcBef>
                <a:spcPts val="1102"/>
              </a:spcBef>
              <a:spcAft>
                <a:spcPts val="0"/>
              </a:spcAft>
              <a:buSzPts val="1234"/>
              <a:buNone/>
              <a:defRPr sz="1543">
                <a:solidFill>
                  <a:srgbClr val="888888"/>
                </a:solidFill>
              </a:defRPr>
            </a:lvl8pPr>
            <a:lvl9pPr marL="4114800" lvl="8" indent="-228600" algn="l" rtl="0">
              <a:spcBef>
                <a:spcPts val="1102"/>
              </a:spcBef>
              <a:spcAft>
                <a:spcPts val="0"/>
              </a:spcAft>
              <a:buSzPts val="1234"/>
              <a:buNone/>
              <a:defRPr sz="1543">
                <a:solidFill>
                  <a:srgbClr val="888888"/>
                </a:solidFill>
              </a:defRPr>
            </a:lvl9pPr>
          </a:lstStyle>
          <a:p>
            <a:endParaRPr/>
          </a:p>
        </p:txBody>
      </p:sp>
      <p:sp>
        <p:nvSpPr>
          <p:cNvPr id="203" name="Google Shape;203;p22"/>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04" name="Google Shape;204;p22"/>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05" name="Google Shape;205;p22"/>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9"/>
        <p:cNvGrpSpPr/>
        <p:nvPr/>
      </p:nvGrpSpPr>
      <p:grpSpPr>
        <a:xfrm>
          <a:off x="0" y="0"/>
          <a:ext cx="0" cy="0"/>
          <a:chOff x="0" y="0"/>
          <a:chExt cx="0" cy="0"/>
        </a:xfrm>
      </p:grpSpPr>
      <p:sp>
        <p:nvSpPr>
          <p:cNvPr id="50" name="Google Shape;50;p4"/>
          <p:cNvSpPr txBox="1">
            <a:spLocks noGrp="1"/>
          </p:cNvSpPr>
          <p:nvPr>
            <p:ph type="title"/>
          </p:nvPr>
        </p:nvSpPr>
        <p:spPr>
          <a:xfrm>
            <a:off x="671512" y="671512"/>
            <a:ext cx="6997800" cy="14556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1400"/>
              <a:buNone/>
              <a:defRPr sz="3968"/>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 name="Google Shape;51;p4"/>
          <p:cNvSpPr txBox="1">
            <a:spLocks noGrp="1"/>
          </p:cNvSpPr>
          <p:nvPr>
            <p:ph type="body" idx="1"/>
          </p:nvPr>
        </p:nvSpPr>
        <p:spPr>
          <a:xfrm>
            <a:off x="671512" y="2381250"/>
            <a:ext cx="6997800" cy="4278300"/>
          </a:xfrm>
          <a:prstGeom prst="rect">
            <a:avLst/>
          </a:prstGeom>
          <a:noFill/>
          <a:ln>
            <a:noFill/>
          </a:ln>
        </p:spPr>
        <p:txBody>
          <a:bodyPr spcFirstLastPara="1" wrap="square" lIns="91425" tIns="45700" rIns="91425" bIns="45700" anchor="t" anchorCtr="0">
            <a:noAutofit/>
          </a:bodyPr>
          <a:lstStyle>
            <a:lvl1pPr marL="457200" lvl="0" indent="-320040" algn="l" rtl="0">
              <a:spcBef>
                <a:spcPts val="1100"/>
              </a:spcBef>
              <a:spcAft>
                <a:spcPts val="0"/>
              </a:spcAft>
              <a:buSzPts val="1440"/>
              <a:buChar char="►"/>
              <a:defRPr/>
            </a:lvl1pPr>
            <a:lvl2pPr marL="914400" lvl="1" indent="-320040" algn="l" rtl="0">
              <a:spcBef>
                <a:spcPts val="1100"/>
              </a:spcBef>
              <a:spcAft>
                <a:spcPts val="0"/>
              </a:spcAft>
              <a:buSzPts val="1440"/>
              <a:buChar char="►"/>
              <a:defRPr/>
            </a:lvl2pPr>
            <a:lvl3pPr marL="1371600" lvl="2" indent="-320039" algn="l" rtl="0">
              <a:spcBef>
                <a:spcPts val="1100"/>
              </a:spcBef>
              <a:spcAft>
                <a:spcPts val="0"/>
              </a:spcAft>
              <a:buSzPts val="1440"/>
              <a:buChar char="►"/>
              <a:defRPr/>
            </a:lvl3pPr>
            <a:lvl4pPr marL="1828800" lvl="3" indent="-320039" algn="l" rtl="0">
              <a:spcBef>
                <a:spcPts val="1100"/>
              </a:spcBef>
              <a:spcAft>
                <a:spcPts val="0"/>
              </a:spcAft>
              <a:buSzPts val="1440"/>
              <a:buChar char="►"/>
              <a:defRPr/>
            </a:lvl4pPr>
            <a:lvl5pPr marL="2286000" lvl="4" indent="-320039" algn="l" rtl="0">
              <a:spcBef>
                <a:spcPts val="1100"/>
              </a:spcBef>
              <a:spcAft>
                <a:spcPts val="0"/>
              </a:spcAft>
              <a:buSzPts val="1440"/>
              <a:buChar char="►"/>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52" name="Google Shape;52;p4"/>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3" name="Google Shape;53;p4"/>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4" name="Google Shape;54;p4"/>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5"/>
        <p:cNvGrpSpPr/>
        <p:nvPr/>
      </p:nvGrpSpPr>
      <p:grpSpPr>
        <a:xfrm>
          <a:off x="0" y="0"/>
          <a:ext cx="0" cy="0"/>
          <a:chOff x="0" y="0"/>
          <a:chExt cx="0" cy="0"/>
        </a:xfrm>
      </p:grpSpPr>
      <p:sp>
        <p:nvSpPr>
          <p:cNvPr id="56" name="Google Shape;56;p5"/>
          <p:cNvSpPr txBox="1">
            <a:spLocks noGrp="1"/>
          </p:cNvSpPr>
          <p:nvPr>
            <p:ph type="title"/>
          </p:nvPr>
        </p:nvSpPr>
        <p:spPr>
          <a:xfrm rot="5400000">
            <a:off x="4234694" y="3026822"/>
            <a:ext cx="5788800" cy="1079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7" name="Google Shape;57;p5"/>
          <p:cNvSpPr txBox="1">
            <a:spLocks noGrp="1"/>
          </p:cNvSpPr>
          <p:nvPr>
            <p:ph type="body" idx="1"/>
          </p:nvPr>
        </p:nvSpPr>
        <p:spPr>
          <a:xfrm rot="5400000">
            <a:off x="641146" y="702722"/>
            <a:ext cx="5788800" cy="5727300"/>
          </a:xfrm>
          <a:prstGeom prst="rect">
            <a:avLst/>
          </a:prstGeom>
          <a:noFill/>
          <a:ln>
            <a:noFill/>
          </a:ln>
        </p:spPr>
        <p:txBody>
          <a:bodyPr spcFirstLastPara="1" wrap="square" lIns="91425" tIns="45700" rIns="91425" bIns="45700" anchor="t" anchorCtr="0">
            <a:noAutofit/>
          </a:bodyPr>
          <a:lstStyle>
            <a:lvl1pPr marL="457200" lvl="0" indent="-320040" algn="l" rtl="0">
              <a:spcBef>
                <a:spcPts val="1100"/>
              </a:spcBef>
              <a:spcAft>
                <a:spcPts val="0"/>
              </a:spcAft>
              <a:buSzPts val="1440"/>
              <a:buChar char="►"/>
              <a:defRPr/>
            </a:lvl1pPr>
            <a:lvl2pPr marL="914400" lvl="1" indent="-320040" algn="l" rtl="0">
              <a:spcBef>
                <a:spcPts val="1100"/>
              </a:spcBef>
              <a:spcAft>
                <a:spcPts val="0"/>
              </a:spcAft>
              <a:buSzPts val="1440"/>
              <a:buChar char="►"/>
              <a:defRPr/>
            </a:lvl2pPr>
            <a:lvl3pPr marL="1371600" lvl="2" indent="-320039" algn="l" rtl="0">
              <a:spcBef>
                <a:spcPts val="1100"/>
              </a:spcBef>
              <a:spcAft>
                <a:spcPts val="0"/>
              </a:spcAft>
              <a:buSzPts val="1440"/>
              <a:buChar char="►"/>
              <a:defRPr/>
            </a:lvl3pPr>
            <a:lvl4pPr marL="1828800" lvl="3" indent="-320039" algn="l" rtl="0">
              <a:spcBef>
                <a:spcPts val="1100"/>
              </a:spcBef>
              <a:spcAft>
                <a:spcPts val="0"/>
              </a:spcAft>
              <a:buSzPts val="1440"/>
              <a:buChar char="►"/>
              <a:defRPr/>
            </a:lvl4pPr>
            <a:lvl5pPr marL="2286000" lvl="4" indent="-320039" algn="l" rtl="0">
              <a:spcBef>
                <a:spcPts val="1100"/>
              </a:spcBef>
              <a:spcAft>
                <a:spcPts val="0"/>
              </a:spcAft>
              <a:buSzPts val="1440"/>
              <a:buChar char="►"/>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58" name="Google Shape;58;p5"/>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59" name="Google Shape;59;p5"/>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0" name="Google Shape;60;p5"/>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671512" y="671512"/>
            <a:ext cx="6997800" cy="14556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6"/>
          <p:cNvSpPr txBox="1">
            <a:spLocks noGrp="1"/>
          </p:cNvSpPr>
          <p:nvPr>
            <p:ph type="body" idx="1"/>
          </p:nvPr>
        </p:nvSpPr>
        <p:spPr>
          <a:xfrm rot="5400000">
            <a:off x="2031162" y="1021500"/>
            <a:ext cx="4278300" cy="6997800"/>
          </a:xfrm>
          <a:prstGeom prst="rect">
            <a:avLst/>
          </a:prstGeom>
          <a:noFill/>
          <a:ln>
            <a:noFill/>
          </a:ln>
        </p:spPr>
        <p:txBody>
          <a:bodyPr spcFirstLastPara="1" wrap="square" lIns="91425" tIns="45700" rIns="91425" bIns="45700" anchor="t" anchorCtr="0">
            <a:noAutofit/>
          </a:bodyPr>
          <a:lstStyle>
            <a:lvl1pPr marL="457200" lvl="0" indent="-320040" algn="l" rtl="0">
              <a:spcBef>
                <a:spcPts val="1100"/>
              </a:spcBef>
              <a:spcAft>
                <a:spcPts val="0"/>
              </a:spcAft>
              <a:buSzPts val="1440"/>
              <a:buChar char="►"/>
              <a:defRPr/>
            </a:lvl1pPr>
            <a:lvl2pPr marL="914400" lvl="1" indent="-320040" algn="l" rtl="0">
              <a:spcBef>
                <a:spcPts val="1100"/>
              </a:spcBef>
              <a:spcAft>
                <a:spcPts val="0"/>
              </a:spcAft>
              <a:buSzPts val="1440"/>
              <a:buChar char="►"/>
              <a:defRPr/>
            </a:lvl2pPr>
            <a:lvl3pPr marL="1371600" lvl="2" indent="-320039" algn="l" rtl="0">
              <a:spcBef>
                <a:spcPts val="1100"/>
              </a:spcBef>
              <a:spcAft>
                <a:spcPts val="0"/>
              </a:spcAft>
              <a:buSzPts val="1440"/>
              <a:buChar char="►"/>
              <a:defRPr/>
            </a:lvl3pPr>
            <a:lvl4pPr marL="1828800" lvl="3" indent="-320039" algn="l" rtl="0">
              <a:spcBef>
                <a:spcPts val="1100"/>
              </a:spcBef>
              <a:spcAft>
                <a:spcPts val="0"/>
              </a:spcAft>
              <a:buSzPts val="1440"/>
              <a:buChar char="►"/>
              <a:defRPr/>
            </a:lvl4pPr>
            <a:lvl5pPr marL="2286000" lvl="4" indent="-320039" algn="l" rtl="0">
              <a:spcBef>
                <a:spcPts val="1100"/>
              </a:spcBef>
              <a:spcAft>
                <a:spcPts val="0"/>
              </a:spcAft>
              <a:buSzPts val="1440"/>
              <a:buChar char="►"/>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64" name="Google Shape;64;p6"/>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5" name="Google Shape;65;p6"/>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6" name="Google Shape;66;p6"/>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67"/>
        <p:cNvGrpSpPr/>
        <p:nvPr/>
      </p:nvGrpSpPr>
      <p:grpSpPr>
        <a:xfrm>
          <a:off x="0" y="0"/>
          <a:ext cx="0" cy="0"/>
          <a:chOff x="0" y="0"/>
          <a:chExt cx="0" cy="0"/>
        </a:xfrm>
      </p:grpSpPr>
      <p:sp>
        <p:nvSpPr>
          <p:cNvPr id="68" name="Google Shape;68;p7"/>
          <p:cNvSpPr txBox="1">
            <a:spLocks noGrp="1"/>
          </p:cNvSpPr>
          <p:nvPr>
            <p:ph type="title"/>
          </p:nvPr>
        </p:nvSpPr>
        <p:spPr>
          <a:xfrm>
            <a:off x="678930" y="671971"/>
            <a:ext cx="6990900" cy="33318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sz="4850" b="0" cap="none"/>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9" name="Google Shape;69;p7"/>
          <p:cNvSpPr txBox="1">
            <a:spLocks noGrp="1"/>
          </p:cNvSpPr>
          <p:nvPr>
            <p:ph type="body" idx="1"/>
          </p:nvPr>
        </p:nvSpPr>
        <p:spPr>
          <a:xfrm>
            <a:off x="672038" y="4423810"/>
            <a:ext cx="6997800" cy="567000"/>
          </a:xfrm>
          <a:prstGeom prst="rect">
            <a:avLst/>
          </a:prstGeom>
          <a:noFill/>
          <a:ln>
            <a:noFill/>
          </a:ln>
        </p:spPr>
        <p:txBody>
          <a:bodyPr spcFirstLastPara="1" wrap="square" lIns="91425" tIns="45700" rIns="91425" bIns="45700" anchor="b" anchorCtr="0">
            <a:noAutofit/>
          </a:bodyPr>
          <a:lstStyle>
            <a:lvl1pPr marL="457200" lvl="0" indent="-228600" algn="l" rtl="0">
              <a:spcBef>
                <a:spcPts val="1100"/>
              </a:spcBef>
              <a:spcAft>
                <a:spcPts val="0"/>
              </a:spcAft>
              <a:buSzPts val="2117"/>
              <a:buFont typeface="Trebuchet MS"/>
              <a:buNone/>
              <a:defRPr sz="2646">
                <a:solidFill>
                  <a:schemeClr val="accent1"/>
                </a:solidFill>
              </a:defRPr>
            </a:lvl1pPr>
            <a:lvl2pPr marL="914400" lvl="1" indent="-228600" algn="l" rtl="0">
              <a:spcBef>
                <a:spcPts val="1100"/>
              </a:spcBef>
              <a:spcAft>
                <a:spcPts val="0"/>
              </a:spcAft>
              <a:buSzPts val="1360"/>
              <a:buFont typeface="Trebuchet MS"/>
              <a:buNone/>
              <a:defRPr/>
            </a:lvl2pPr>
            <a:lvl3pPr marL="1371600" lvl="2" indent="-228600" algn="l" rtl="0">
              <a:spcBef>
                <a:spcPts val="1100"/>
              </a:spcBef>
              <a:spcAft>
                <a:spcPts val="0"/>
              </a:spcAft>
              <a:buSzPts val="1200"/>
              <a:buFont typeface="Trebuchet MS"/>
              <a:buNone/>
              <a:defRPr/>
            </a:lvl3pPr>
            <a:lvl4pPr marL="1828800" lvl="3" indent="-228600" algn="l" rtl="0">
              <a:spcBef>
                <a:spcPts val="1100"/>
              </a:spcBef>
              <a:spcAft>
                <a:spcPts val="0"/>
              </a:spcAft>
              <a:buSzPts val="1040"/>
              <a:buFont typeface="Trebuchet MS"/>
              <a:buNone/>
              <a:defRPr/>
            </a:lvl4pPr>
            <a:lvl5pPr marL="2286000" lvl="4" indent="-228600" algn="l" rtl="0">
              <a:spcBef>
                <a:spcPts val="1100"/>
              </a:spcBef>
              <a:spcAft>
                <a:spcPts val="0"/>
              </a:spcAft>
              <a:buSzPts val="1040"/>
              <a:buFont typeface="Trebuchet MS"/>
              <a:buNone/>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70" name="Google Shape;70;p7"/>
          <p:cNvSpPr txBox="1">
            <a:spLocks noGrp="1"/>
          </p:cNvSpPr>
          <p:nvPr>
            <p:ph type="body" idx="2"/>
          </p:nvPr>
        </p:nvSpPr>
        <p:spPr>
          <a:xfrm>
            <a:off x="672040" y="4990673"/>
            <a:ext cx="6997800" cy="1668900"/>
          </a:xfrm>
          <a:prstGeom prst="rect">
            <a:avLst/>
          </a:prstGeom>
          <a:noFill/>
          <a:ln>
            <a:noFill/>
          </a:ln>
        </p:spPr>
        <p:txBody>
          <a:bodyPr spcFirstLastPara="1" wrap="square" lIns="91425" tIns="45700" rIns="91425" bIns="45700" anchor="t" anchorCtr="0">
            <a:noAutofit/>
          </a:bodyPr>
          <a:lstStyle>
            <a:lvl1pPr marL="457200" lvl="0" indent="-228600" algn="l" rtl="0">
              <a:spcBef>
                <a:spcPts val="1100"/>
              </a:spcBef>
              <a:spcAft>
                <a:spcPts val="0"/>
              </a:spcAft>
              <a:buSzPts val="1587"/>
              <a:buNone/>
              <a:defRPr sz="1984">
                <a:solidFill>
                  <a:srgbClr val="7F7F7F"/>
                </a:solidFill>
              </a:defRPr>
            </a:lvl1pPr>
            <a:lvl2pPr marL="914400" lvl="1" indent="-228600" algn="l" rtl="0">
              <a:spcBef>
                <a:spcPts val="1100"/>
              </a:spcBef>
              <a:spcAft>
                <a:spcPts val="0"/>
              </a:spcAft>
              <a:buSzPts val="1587"/>
              <a:buNone/>
              <a:defRPr sz="1984">
                <a:solidFill>
                  <a:srgbClr val="888888"/>
                </a:solidFill>
              </a:defRPr>
            </a:lvl2pPr>
            <a:lvl3pPr marL="1371600" lvl="2" indent="-228600" algn="l" rtl="0">
              <a:spcBef>
                <a:spcPts val="1100"/>
              </a:spcBef>
              <a:spcAft>
                <a:spcPts val="0"/>
              </a:spcAft>
              <a:buSzPts val="1411"/>
              <a:buNone/>
              <a:defRPr sz="1764">
                <a:solidFill>
                  <a:srgbClr val="888888"/>
                </a:solidFill>
              </a:defRPr>
            </a:lvl3pPr>
            <a:lvl4pPr marL="1828800" lvl="3" indent="-228600" algn="l" rtl="0">
              <a:spcBef>
                <a:spcPts val="1100"/>
              </a:spcBef>
              <a:spcAft>
                <a:spcPts val="0"/>
              </a:spcAft>
              <a:buSzPts val="1234"/>
              <a:buNone/>
              <a:defRPr sz="1543">
                <a:solidFill>
                  <a:srgbClr val="888888"/>
                </a:solidFill>
              </a:defRPr>
            </a:lvl4pPr>
            <a:lvl5pPr marL="2286000" lvl="4" indent="-228600" algn="l" rtl="0">
              <a:spcBef>
                <a:spcPts val="1100"/>
              </a:spcBef>
              <a:spcAft>
                <a:spcPts val="0"/>
              </a:spcAft>
              <a:buSzPts val="1234"/>
              <a:buNone/>
              <a:defRPr sz="1543">
                <a:solidFill>
                  <a:srgbClr val="888888"/>
                </a:solidFill>
              </a:defRPr>
            </a:lvl5pPr>
            <a:lvl6pPr marL="2743200" lvl="5" indent="-228600" algn="l" rtl="0">
              <a:spcBef>
                <a:spcPts val="1102"/>
              </a:spcBef>
              <a:spcAft>
                <a:spcPts val="0"/>
              </a:spcAft>
              <a:buSzPts val="1234"/>
              <a:buNone/>
              <a:defRPr sz="1543">
                <a:solidFill>
                  <a:srgbClr val="888888"/>
                </a:solidFill>
              </a:defRPr>
            </a:lvl6pPr>
            <a:lvl7pPr marL="3200400" lvl="6" indent="-228600" algn="l" rtl="0">
              <a:spcBef>
                <a:spcPts val="1102"/>
              </a:spcBef>
              <a:spcAft>
                <a:spcPts val="0"/>
              </a:spcAft>
              <a:buSzPts val="1234"/>
              <a:buNone/>
              <a:defRPr sz="1543">
                <a:solidFill>
                  <a:srgbClr val="888888"/>
                </a:solidFill>
              </a:defRPr>
            </a:lvl7pPr>
            <a:lvl8pPr marL="3657600" lvl="7" indent="-228600" algn="l" rtl="0">
              <a:spcBef>
                <a:spcPts val="1102"/>
              </a:spcBef>
              <a:spcAft>
                <a:spcPts val="0"/>
              </a:spcAft>
              <a:buSzPts val="1234"/>
              <a:buNone/>
              <a:defRPr sz="1543">
                <a:solidFill>
                  <a:srgbClr val="888888"/>
                </a:solidFill>
              </a:defRPr>
            </a:lvl8pPr>
            <a:lvl9pPr marL="4114800" lvl="8" indent="-228600" algn="l" rtl="0">
              <a:spcBef>
                <a:spcPts val="1102"/>
              </a:spcBef>
              <a:spcAft>
                <a:spcPts val="0"/>
              </a:spcAft>
              <a:buSzPts val="1234"/>
              <a:buNone/>
              <a:defRPr sz="1543">
                <a:solidFill>
                  <a:srgbClr val="888888"/>
                </a:solidFill>
              </a:defRPr>
            </a:lvl9pPr>
          </a:lstStyle>
          <a:p>
            <a:endParaRPr/>
          </a:p>
        </p:txBody>
      </p:sp>
      <p:sp>
        <p:nvSpPr>
          <p:cNvPr id="71" name="Google Shape;71;p7"/>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2" name="Google Shape;72;p7"/>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3" name="Google Shape;73;p7"/>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74"/>
        <p:cNvGrpSpPr/>
        <p:nvPr/>
      </p:nvGrpSpPr>
      <p:grpSpPr>
        <a:xfrm>
          <a:off x="0" y="0"/>
          <a:ext cx="0" cy="0"/>
          <a:chOff x="0" y="0"/>
          <a:chExt cx="0" cy="0"/>
        </a:xfrm>
      </p:grpSpPr>
      <p:sp>
        <p:nvSpPr>
          <p:cNvPr id="75" name="Google Shape;75;p8"/>
          <p:cNvSpPr txBox="1">
            <a:spLocks noGrp="1"/>
          </p:cNvSpPr>
          <p:nvPr>
            <p:ph type="title"/>
          </p:nvPr>
        </p:nvSpPr>
        <p:spPr>
          <a:xfrm>
            <a:off x="672040" y="2129659"/>
            <a:ext cx="6997800" cy="28611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1400"/>
              <a:buNone/>
              <a:defRPr sz="4850" b="0" cap="none"/>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p8"/>
          <p:cNvSpPr txBox="1">
            <a:spLocks noGrp="1"/>
          </p:cNvSpPr>
          <p:nvPr>
            <p:ph type="body" idx="1"/>
          </p:nvPr>
        </p:nvSpPr>
        <p:spPr>
          <a:xfrm>
            <a:off x="672040" y="4990673"/>
            <a:ext cx="6997800" cy="1668900"/>
          </a:xfrm>
          <a:prstGeom prst="rect">
            <a:avLst/>
          </a:prstGeom>
          <a:noFill/>
          <a:ln>
            <a:noFill/>
          </a:ln>
        </p:spPr>
        <p:txBody>
          <a:bodyPr spcFirstLastPara="1" wrap="square" lIns="91425" tIns="45700" rIns="91425" bIns="45700" anchor="t" anchorCtr="0">
            <a:noAutofit/>
          </a:bodyPr>
          <a:lstStyle>
            <a:lvl1pPr marL="457200" lvl="0" indent="-228600" algn="l" rtl="0">
              <a:spcBef>
                <a:spcPts val="1100"/>
              </a:spcBef>
              <a:spcAft>
                <a:spcPts val="0"/>
              </a:spcAft>
              <a:buSzPts val="1587"/>
              <a:buNone/>
              <a:defRPr sz="1984">
                <a:solidFill>
                  <a:srgbClr val="3F3F3F"/>
                </a:solidFill>
              </a:defRPr>
            </a:lvl1pPr>
            <a:lvl2pPr marL="914400" lvl="1" indent="-228600" algn="l" rtl="0">
              <a:spcBef>
                <a:spcPts val="1100"/>
              </a:spcBef>
              <a:spcAft>
                <a:spcPts val="0"/>
              </a:spcAft>
              <a:buSzPts val="1587"/>
              <a:buNone/>
              <a:defRPr sz="1984">
                <a:solidFill>
                  <a:srgbClr val="888888"/>
                </a:solidFill>
              </a:defRPr>
            </a:lvl2pPr>
            <a:lvl3pPr marL="1371600" lvl="2" indent="-228600" algn="l" rtl="0">
              <a:spcBef>
                <a:spcPts val="1100"/>
              </a:spcBef>
              <a:spcAft>
                <a:spcPts val="0"/>
              </a:spcAft>
              <a:buSzPts val="1411"/>
              <a:buNone/>
              <a:defRPr sz="1764">
                <a:solidFill>
                  <a:srgbClr val="888888"/>
                </a:solidFill>
              </a:defRPr>
            </a:lvl3pPr>
            <a:lvl4pPr marL="1828800" lvl="3" indent="-228600" algn="l" rtl="0">
              <a:spcBef>
                <a:spcPts val="1100"/>
              </a:spcBef>
              <a:spcAft>
                <a:spcPts val="0"/>
              </a:spcAft>
              <a:buSzPts val="1234"/>
              <a:buNone/>
              <a:defRPr sz="1543">
                <a:solidFill>
                  <a:srgbClr val="888888"/>
                </a:solidFill>
              </a:defRPr>
            </a:lvl4pPr>
            <a:lvl5pPr marL="2286000" lvl="4" indent="-228600" algn="l" rtl="0">
              <a:spcBef>
                <a:spcPts val="1100"/>
              </a:spcBef>
              <a:spcAft>
                <a:spcPts val="0"/>
              </a:spcAft>
              <a:buSzPts val="1234"/>
              <a:buNone/>
              <a:defRPr sz="1543">
                <a:solidFill>
                  <a:srgbClr val="888888"/>
                </a:solidFill>
              </a:defRPr>
            </a:lvl5pPr>
            <a:lvl6pPr marL="2743200" lvl="5" indent="-228600" algn="l" rtl="0">
              <a:spcBef>
                <a:spcPts val="1102"/>
              </a:spcBef>
              <a:spcAft>
                <a:spcPts val="0"/>
              </a:spcAft>
              <a:buSzPts val="1234"/>
              <a:buNone/>
              <a:defRPr sz="1543">
                <a:solidFill>
                  <a:srgbClr val="888888"/>
                </a:solidFill>
              </a:defRPr>
            </a:lvl6pPr>
            <a:lvl7pPr marL="3200400" lvl="6" indent="-228600" algn="l" rtl="0">
              <a:spcBef>
                <a:spcPts val="1102"/>
              </a:spcBef>
              <a:spcAft>
                <a:spcPts val="0"/>
              </a:spcAft>
              <a:buSzPts val="1234"/>
              <a:buNone/>
              <a:defRPr sz="1543">
                <a:solidFill>
                  <a:srgbClr val="888888"/>
                </a:solidFill>
              </a:defRPr>
            </a:lvl7pPr>
            <a:lvl8pPr marL="3657600" lvl="7" indent="-228600" algn="l" rtl="0">
              <a:spcBef>
                <a:spcPts val="1102"/>
              </a:spcBef>
              <a:spcAft>
                <a:spcPts val="0"/>
              </a:spcAft>
              <a:buSzPts val="1234"/>
              <a:buNone/>
              <a:defRPr sz="1543">
                <a:solidFill>
                  <a:srgbClr val="888888"/>
                </a:solidFill>
              </a:defRPr>
            </a:lvl8pPr>
            <a:lvl9pPr marL="4114800" lvl="8" indent="-228600" algn="l" rtl="0">
              <a:spcBef>
                <a:spcPts val="1102"/>
              </a:spcBef>
              <a:spcAft>
                <a:spcPts val="0"/>
              </a:spcAft>
              <a:buSzPts val="1234"/>
              <a:buNone/>
              <a:defRPr sz="1543">
                <a:solidFill>
                  <a:srgbClr val="888888"/>
                </a:solidFill>
              </a:defRPr>
            </a:lvl9pPr>
          </a:lstStyle>
          <a:p>
            <a:endParaRPr/>
          </a:p>
        </p:txBody>
      </p:sp>
      <p:sp>
        <p:nvSpPr>
          <p:cNvPr id="77" name="Google Shape;77;p8"/>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8" name="Google Shape;78;p8"/>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9" name="Google Shape;79;p8"/>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0"/>
        <p:cNvGrpSpPr/>
        <p:nvPr/>
      </p:nvGrpSpPr>
      <p:grpSpPr>
        <a:xfrm>
          <a:off x="0" y="0"/>
          <a:ext cx="0" cy="0"/>
          <a:chOff x="0" y="0"/>
          <a:chExt cx="0" cy="0"/>
        </a:xfrm>
      </p:grpSpPr>
      <p:sp>
        <p:nvSpPr>
          <p:cNvPr id="81" name="Google Shape;81;p9"/>
          <p:cNvSpPr txBox="1">
            <a:spLocks noGrp="1"/>
          </p:cNvSpPr>
          <p:nvPr>
            <p:ph type="title"/>
          </p:nvPr>
        </p:nvSpPr>
        <p:spPr>
          <a:xfrm>
            <a:off x="672042" y="671971"/>
            <a:ext cx="6997800" cy="37518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sz="4850" b="0" cap="none"/>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2" name="Google Shape;82;p9"/>
          <p:cNvSpPr txBox="1">
            <a:spLocks noGrp="1"/>
          </p:cNvSpPr>
          <p:nvPr>
            <p:ph type="body" idx="1"/>
          </p:nvPr>
        </p:nvSpPr>
        <p:spPr>
          <a:xfrm>
            <a:off x="672042" y="4927788"/>
            <a:ext cx="6997800" cy="1731600"/>
          </a:xfrm>
          <a:prstGeom prst="rect">
            <a:avLst/>
          </a:prstGeom>
          <a:noFill/>
          <a:ln>
            <a:noFill/>
          </a:ln>
        </p:spPr>
        <p:txBody>
          <a:bodyPr spcFirstLastPara="1" wrap="square" lIns="91425" tIns="45700" rIns="91425" bIns="45700" anchor="ctr" anchorCtr="0">
            <a:noAutofit/>
          </a:bodyPr>
          <a:lstStyle>
            <a:lvl1pPr marL="457200" lvl="0" indent="-228600" algn="l" rtl="0">
              <a:spcBef>
                <a:spcPts val="1100"/>
              </a:spcBef>
              <a:spcAft>
                <a:spcPts val="0"/>
              </a:spcAft>
              <a:buSzPts val="1587"/>
              <a:buNone/>
              <a:defRPr sz="1984">
                <a:solidFill>
                  <a:srgbClr val="3F3F3F"/>
                </a:solidFill>
              </a:defRPr>
            </a:lvl1pPr>
            <a:lvl2pPr marL="914400" lvl="1" indent="-228600" algn="l" rtl="0">
              <a:spcBef>
                <a:spcPts val="1100"/>
              </a:spcBef>
              <a:spcAft>
                <a:spcPts val="0"/>
              </a:spcAft>
              <a:buSzPts val="1587"/>
              <a:buNone/>
              <a:defRPr sz="1984">
                <a:solidFill>
                  <a:srgbClr val="888888"/>
                </a:solidFill>
              </a:defRPr>
            </a:lvl2pPr>
            <a:lvl3pPr marL="1371600" lvl="2" indent="-228600" algn="l" rtl="0">
              <a:spcBef>
                <a:spcPts val="1100"/>
              </a:spcBef>
              <a:spcAft>
                <a:spcPts val="0"/>
              </a:spcAft>
              <a:buSzPts val="1411"/>
              <a:buNone/>
              <a:defRPr sz="1764">
                <a:solidFill>
                  <a:srgbClr val="888888"/>
                </a:solidFill>
              </a:defRPr>
            </a:lvl3pPr>
            <a:lvl4pPr marL="1828800" lvl="3" indent="-228600" algn="l" rtl="0">
              <a:spcBef>
                <a:spcPts val="1100"/>
              </a:spcBef>
              <a:spcAft>
                <a:spcPts val="0"/>
              </a:spcAft>
              <a:buSzPts val="1234"/>
              <a:buNone/>
              <a:defRPr sz="1543">
                <a:solidFill>
                  <a:srgbClr val="888888"/>
                </a:solidFill>
              </a:defRPr>
            </a:lvl4pPr>
            <a:lvl5pPr marL="2286000" lvl="4" indent="-228600" algn="l" rtl="0">
              <a:spcBef>
                <a:spcPts val="1100"/>
              </a:spcBef>
              <a:spcAft>
                <a:spcPts val="0"/>
              </a:spcAft>
              <a:buSzPts val="1234"/>
              <a:buNone/>
              <a:defRPr sz="1543">
                <a:solidFill>
                  <a:srgbClr val="888888"/>
                </a:solidFill>
              </a:defRPr>
            </a:lvl5pPr>
            <a:lvl6pPr marL="2743200" lvl="5" indent="-228600" algn="l" rtl="0">
              <a:spcBef>
                <a:spcPts val="1102"/>
              </a:spcBef>
              <a:spcAft>
                <a:spcPts val="0"/>
              </a:spcAft>
              <a:buSzPts val="1234"/>
              <a:buNone/>
              <a:defRPr sz="1543">
                <a:solidFill>
                  <a:srgbClr val="888888"/>
                </a:solidFill>
              </a:defRPr>
            </a:lvl6pPr>
            <a:lvl7pPr marL="3200400" lvl="6" indent="-228600" algn="l" rtl="0">
              <a:spcBef>
                <a:spcPts val="1102"/>
              </a:spcBef>
              <a:spcAft>
                <a:spcPts val="0"/>
              </a:spcAft>
              <a:buSzPts val="1234"/>
              <a:buNone/>
              <a:defRPr sz="1543">
                <a:solidFill>
                  <a:srgbClr val="888888"/>
                </a:solidFill>
              </a:defRPr>
            </a:lvl7pPr>
            <a:lvl8pPr marL="3657600" lvl="7" indent="-228600" algn="l" rtl="0">
              <a:spcBef>
                <a:spcPts val="1102"/>
              </a:spcBef>
              <a:spcAft>
                <a:spcPts val="0"/>
              </a:spcAft>
              <a:buSzPts val="1234"/>
              <a:buNone/>
              <a:defRPr sz="1543">
                <a:solidFill>
                  <a:srgbClr val="888888"/>
                </a:solidFill>
              </a:defRPr>
            </a:lvl8pPr>
            <a:lvl9pPr marL="4114800" lvl="8" indent="-228600" algn="l" rtl="0">
              <a:spcBef>
                <a:spcPts val="1102"/>
              </a:spcBef>
              <a:spcAft>
                <a:spcPts val="0"/>
              </a:spcAft>
              <a:buSzPts val="1234"/>
              <a:buNone/>
              <a:defRPr sz="1543">
                <a:solidFill>
                  <a:srgbClr val="888888"/>
                </a:solidFill>
              </a:defRPr>
            </a:lvl9pPr>
          </a:lstStyle>
          <a:p>
            <a:endParaRPr/>
          </a:p>
        </p:txBody>
      </p:sp>
      <p:sp>
        <p:nvSpPr>
          <p:cNvPr id="83" name="Google Shape;83;p9"/>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4" name="Google Shape;84;p9"/>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5" name="Google Shape;85;p9"/>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6"/>
        <p:cNvGrpSpPr/>
        <p:nvPr/>
      </p:nvGrpSpPr>
      <p:grpSpPr>
        <a:xfrm>
          <a:off x="0" y="0"/>
          <a:ext cx="0" cy="0"/>
          <a:chOff x="0" y="0"/>
          <a:chExt cx="0" cy="0"/>
        </a:xfrm>
      </p:grpSpPr>
      <p:sp>
        <p:nvSpPr>
          <p:cNvPr id="87" name="Google Shape;87;p10"/>
          <p:cNvSpPr txBox="1">
            <a:spLocks noGrp="1"/>
          </p:cNvSpPr>
          <p:nvPr>
            <p:ph type="title"/>
          </p:nvPr>
        </p:nvSpPr>
        <p:spPr>
          <a:xfrm>
            <a:off x="672041" y="5291772"/>
            <a:ext cx="6997800" cy="6246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1400"/>
              <a:buNone/>
              <a:defRPr sz="2646" b="0"/>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8" name="Google Shape;88;p10"/>
          <p:cNvSpPr>
            <a:spLocks noGrp="1"/>
          </p:cNvSpPr>
          <p:nvPr>
            <p:ph type="pic" idx="2"/>
          </p:nvPr>
        </p:nvSpPr>
        <p:spPr>
          <a:xfrm>
            <a:off x="672041" y="671971"/>
            <a:ext cx="6997800" cy="4239300"/>
          </a:xfrm>
          <a:prstGeom prst="rect">
            <a:avLst/>
          </a:prstGeom>
          <a:noFill/>
          <a:ln>
            <a:noFill/>
          </a:ln>
        </p:spPr>
      </p:sp>
      <p:sp>
        <p:nvSpPr>
          <p:cNvPr id="89" name="Google Shape;89;p10"/>
          <p:cNvSpPr txBox="1">
            <a:spLocks noGrp="1"/>
          </p:cNvSpPr>
          <p:nvPr>
            <p:ph type="body" idx="1"/>
          </p:nvPr>
        </p:nvSpPr>
        <p:spPr>
          <a:xfrm>
            <a:off x="672041" y="5916496"/>
            <a:ext cx="6997800" cy="743100"/>
          </a:xfrm>
          <a:prstGeom prst="rect">
            <a:avLst/>
          </a:prstGeom>
          <a:noFill/>
          <a:ln>
            <a:noFill/>
          </a:ln>
        </p:spPr>
        <p:txBody>
          <a:bodyPr spcFirstLastPara="1" wrap="square" lIns="91425" tIns="45700" rIns="91425" bIns="45700" anchor="t" anchorCtr="0">
            <a:noAutofit/>
          </a:bodyPr>
          <a:lstStyle>
            <a:lvl1pPr marL="457200" lvl="0" indent="-228600" algn="l" rtl="0">
              <a:spcBef>
                <a:spcPts val="1100"/>
              </a:spcBef>
              <a:spcAft>
                <a:spcPts val="0"/>
              </a:spcAft>
              <a:buSzPts val="1058"/>
              <a:buNone/>
              <a:defRPr sz="1323"/>
            </a:lvl1pPr>
            <a:lvl2pPr marL="914400" lvl="1" indent="-228600" algn="l" rtl="0">
              <a:spcBef>
                <a:spcPts val="1100"/>
              </a:spcBef>
              <a:spcAft>
                <a:spcPts val="0"/>
              </a:spcAft>
              <a:buSzPts val="1058"/>
              <a:buNone/>
              <a:defRPr sz="1323"/>
            </a:lvl2pPr>
            <a:lvl3pPr marL="1371600" lvl="2" indent="-228600" algn="l" rtl="0">
              <a:spcBef>
                <a:spcPts val="1100"/>
              </a:spcBef>
              <a:spcAft>
                <a:spcPts val="0"/>
              </a:spcAft>
              <a:buSzPts val="882"/>
              <a:buNone/>
              <a:defRPr sz="1102"/>
            </a:lvl3pPr>
            <a:lvl4pPr marL="1828800" lvl="3" indent="-228600" algn="l" rtl="0">
              <a:spcBef>
                <a:spcPts val="1100"/>
              </a:spcBef>
              <a:spcAft>
                <a:spcPts val="0"/>
              </a:spcAft>
              <a:buSzPts val="794"/>
              <a:buNone/>
              <a:defRPr sz="992"/>
            </a:lvl4pPr>
            <a:lvl5pPr marL="2286000" lvl="4" indent="-228600" algn="l" rtl="0">
              <a:spcBef>
                <a:spcPts val="1100"/>
              </a:spcBef>
              <a:spcAft>
                <a:spcPts val="0"/>
              </a:spcAft>
              <a:buSzPts val="794"/>
              <a:buNone/>
              <a:defRPr sz="992"/>
            </a:lvl5pPr>
            <a:lvl6pPr marL="2743200" lvl="5" indent="-228600" algn="l" rtl="0">
              <a:spcBef>
                <a:spcPts val="1102"/>
              </a:spcBef>
              <a:spcAft>
                <a:spcPts val="0"/>
              </a:spcAft>
              <a:buSzPts val="794"/>
              <a:buNone/>
              <a:defRPr sz="992"/>
            </a:lvl6pPr>
            <a:lvl7pPr marL="3200400" lvl="6" indent="-228600" algn="l" rtl="0">
              <a:spcBef>
                <a:spcPts val="1102"/>
              </a:spcBef>
              <a:spcAft>
                <a:spcPts val="0"/>
              </a:spcAft>
              <a:buSzPts val="794"/>
              <a:buNone/>
              <a:defRPr sz="992"/>
            </a:lvl7pPr>
            <a:lvl8pPr marL="3657600" lvl="7" indent="-228600" algn="l" rtl="0">
              <a:spcBef>
                <a:spcPts val="1102"/>
              </a:spcBef>
              <a:spcAft>
                <a:spcPts val="0"/>
              </a:spcAft>
              <a:buSzPts val="794"/>
              <a:buNone/>
              <a:defRPr sz="992"/>
            </a:lvl8pPr>
            <a:lvl9pPr marL="4114800" lvl="8" indent="-228600" algn="l" rtl="0">
              <a:spcBef>
                <a:spcPts val="1102"/>
              </a:spcBef>
              <a:spcAft>
                <a:spcPts val="0"/>
              </a:spcAft>
              <a:buSzPts val="794"/>
              <a:buNone/>
              <a:defRPr sz="992"/>
            </a:lvl9pPr>
          </a:lstStyle>
          <a:p>
            <a:endParaRPr/>
          </a:p>
        </p:txBody>
      </p:sp>
      <p:sp>
        <p:nvSpPr>
          <p:cNvPr id="90" name="Google Shape;90;p10"/>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1" name="Google Shape;91;p10"/>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2" name="Google Shape;92;p10"/>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4" name="Google Shape;94;p11"/>
          <p:cNvSpPr txBox="1">
            <a:spLocks noGrp="1"/>
          </p:cNvSpPr>
          <p:nvPr>
            <p:ph type="title"/>
          </p:nvPr>
        </p:nvSpPr>
        <p:spPr>
          <a:xfrm>
            <a:off x="672041" y="1651933"/>
            <a:ext cx="3075900" cy="14094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1400"/>
              <a:buNone/>
              <a:defRPr sz="2205"/>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5" name="Google Shape;95;p11"/>
          <p:cNvSpPr txBox="1">
            <a:spLocks noGrp="1"/>
          </p:cNvSpPr>
          <p:nvPr>
            <p:ph type="body" idx="1"/>
          </p:nvPr>
        </p:nvSpPr>
        <p:spPr>
          <a:xfrm>
            <a:off x="3937083" y="567610"/>
            <a:ext cx="3732900" cy="6091800"/>
          </a:xfrm>
          <a:prstGeom prst="rect">
            <a:avLst/>
          </a:prstGeom>
          <a:noFill/>
          <a:ln>
            <a:noFill/>
          </a:ln>
        </p:spPr>
        <p:txBody>
          <a:bodyPr spcFirstLastPara="1" wrap="square" lIns="91425" tIns="45700" rIns="91425" bIns="45700" anchor="t" anchorCtr="0">
            <a:noAutofit/>
          </a:bodyPr>
          <a:lstStyle>
            <a:lvl1pPr marL="457200" lvl="0" indent="-320040" algn="l" rtl="0">
              <a:spcBef>
                <a:spcPts val="1100"/>
              </a:spcBef>
              <a:spcAft>
                <a:spcPts val="0"/>
              </a:spcAft>
              <a:buSzPts val="1440"/>
              <a:buChar char="►"/>
              <a:defRPr/>
            </a:lvl1pPr>
            <a:lvl2pPr marL="914400" lvl="1" indent="-320040" algn="l" rtl="0">
              <a:spcBef>
                <a:spcPts val="1100"/>
              </a:spcBef>
              <a:spcAft>
                <a:spcPts val="0"/>
              </a:spcAft>
              <a:buSzPts val="1440"/>
              <a:buChar char="►"/>
              <a:defRPr/>
            </a:lvl2pPr>
            <a:lvl3pPr marL="1371600" lvl="2" indent="-320039" algn="l" rtl="0">
              <a:spcBef>
                <a:spcPts val="1100"/>
              </a:spcBef>
              <a:spcAft>
                <a:spcPts val="0"/>
              </a:spcAft>
              <a:buSzPts val="1440"/>
              <a:buChar char="►"/>
              <a:defRPr/>
            </a:lvl3pPr>
            <a:lvl4pPr marL="1828800" lvl="3" indent="-320039" algn="l" rtl="0">
              <a:spcBef>
                <a:spcPts val="1100"/>
              </a:spcBef>
              <a:spcAft>
                <a:spcPts val="0"/>
              </a:spcAft>
              <a:buSzPts val="1440"/>
              <a:buChar char="►"/>
              <a:defRPr/>
            </a:lvl4pPr>
            <a:lvl5pPr marL="2286000" lvl="4" indent="-320039" algn="l" rtl="0">
              <a:spcBef>
                <a:spcPts val="1100"/>
              </a:spcBef>
              <a:spcAft>
                <a:spcPts val="0"/>
              </a:spcAft>
              <a:buSzPts val="1440"/>
              <a:buChar char="►"/>
              <a:defRPr/>
            </a:lvl5pPr>
            <a:lvl6pPr marL="2743200" lvl="5" indent="-320039" algn="l" rtl="0">
              <a:spcBef>
                <a:spcPts val="1102"/>
              </a:spcBef>
              <a:spcAft>
                <a:spcPts val="0"/>
              </a:spcAft>
              <a:buSzPts val="1440"/>
              <a:buChar char="►"/>
              <a:defRPr/>
            </a:lvl6pPr>
            <a:lvl7pPr marL="3200400" lvl="6" indent="-320039" algn="l" rtl="0">
              <a:spcBef>
                <a:spcPts val="1102"/>
              </a:spcBef>
              <a:spcAft>
                <a:spcPts val="0"/>
              </a:spcAft>
              <a:buSzPts val="1440"/>
              <a:buChar char="►"/>
              <a:defRPr/>
            </a:lvl7pPr>
            <a:lvl8pPr marL="3657600" lvl="7" indent="-320040" algn="l" rtl="0">
              <a:spcBef>
                <a:spcPts val="1102"/>
              </a:spcBef>
              <a:spcAft>
                <a:spcPts val="0"/>
              </a:spcAft>
              <a:buSzPts val="1440"/>
              <a:buChar char="►"/>
              <a:defRPr/>
            </a:lvl8pPr>
            <a:lvl9pPr marL="4114800" lvl="8" indent="-320040" algn="l" rtl="0">
              <a:spcBef>
                <a:spcPts val="1102"/>
              </a:spcBef>
              <a:spcAft>
                <a:spcPts val="0"/>
              </a:spcAft>
              <a:buSzPts val="1440"/>
              <a:buChar char="►"/>
              <a:defRPr/>
            </a:lvl9pPr>
          </a:lstStyle>
          <a:p>
            <a:endParaRPr/>
          </a:p>
        </p:txBody>
      </p:sp>
      <p:sp>
        <p:nvSpPr>
          <p:cNvPr id="96" name="Google Shape;96;p11"/>
          <p:cNvSpPr txBox="1">
            <a:spLocks noGrp="1"/>
          </p:cNvSpPr>
          <p:nvPr>
            <p:ph type="body" idx="2"/>
          </p:nvPr>
        </p:nvSpPr>
        <p:spPr>
          <a:xfrm>
            <a:off x="672041" y="3061205"/>
            <a:ext cx="3075900" cy="2848800"/>
          </a:xfrm>
          <a:prstGeom prst="rect">
            <a:avLst/>
          </a:prstGeom>
          <a:noFill/>
          <a:ln>
            <a:noFill/>
          </a:ln>
        </p:spPr>
        <p:txBody>
          <a:bodyPr spcFirstLastPara="1" wrap="square" lIns="91425" tIns="45700" rIns="91425" bIns="45700" anchor="t" anchorCtr="0">
            <a:noAutofit/>
          </a:bodyPr>
          <a:lstStyle>
            <a:lvl1pPr marL="457200" lvl="0" indent="-228600" algn="l" rtl="0">
              <a:spcBef>
                <a:spcPts val="1100"/>
              </a:spcBef>
              <a:spcAft>
                <a:spcPts val="0"/>
              </a:spcAft>
              <a:buSzPts val="1234"/>
              <a:buNone/>
              <a:defRPr sz="1543"/>
            </a:lvl1pPr>
            <a:lvl2pPr marL="914400" lvl="1" indent="-228600" algn="l" rtl="0">
              <a:spcBef>
                <a:spcPts val="1100"/>
              </a:spcBef>
              <a:spcAft>
                <a:spcPts val="0"/>
              </a:spcAft>
              <a:buSzPts val="926"/>
              <a:buNone/>
              <a:defRPr sz="1157"/>
            </a:lvl2pPr>
            <a:lvl3pPr marL="1371600" lvl="2" indent="-228600" algn="l" rtl="0">
              <a:spcBef>
                <a:spcPts val="1100"/>
              </a:spcBef>
              <a:spcAft>
                <a:spcPts val="0"/>
              </a:spcAft>
              <a:buSzPts val="794"/>
              <a:buNone/>
              <a:defRPr sz="992"/>
            </a:lvl3pPr>
            <a:lvl4pPr marL="1828800" lvl="3" indent="-228600" algn="l" rtl="0">
              <a:spcBef>
                <a:spcPts val="1100"/>
              </a:spcBef>
              <a:spcAft>
                <a:spcPts val="0"/>
              </a:spcAft>
              <a:buSzPts val="662"/>
              <a:buNone/>
              <a:defRPr sz="827"/>
            </a:lvl4pPr>
            <a:lvl5pPr marL="2286000" lvl="4" indent="-228600" algn="l" rtl="0">
              <a:spcBef>
                <a:spcPts val="1100"/>
              </a:spcBef>
              <a:spcAft>
                <a:spcPts val="0"/>
              </a:spcAft>
              <a:buSzPts val="662"/>
              <a:buNone/>
              <a:defRPr sz="827"/>
            </a:lvl5pPr>
            <a:lvl6pPr marL="2743200" lvl="5" indent="-228600" algn="l" rtl="0">
              <a:spcBef>
                <a:spcPts val="1102"/>
              </a:spcBef>
              <a:spcAft>
                <a:spcPts val="0"/>
              </a:spcAft>
              <a:buSzPts val="662"/>
              <a:buNone/>
              <a:defRPr sz="827"/>
            </a:lvl6pPr>
            <a:lvl7pPr marL="3200400" lvl="6" indent="-228600" algn="l" rtl="0">
              <a:spcBef>
                <a:spcPts val="1102"/>
              </a:spcBef>
              <a:spcAft>
                <a:spcPts val="0"/>
              </a:spcAft>
              <a:buSzPts val="662"/>
              <a:buNone/>
              <a:defRPr sz="827"/>
            </a:lvl7pPr>
            <a:lvl8pPr marL="3657600" lvl="7" indent="-228600" algn="l" rtl="0">
              <a:spcBef>
                <a:spcPts val="1102"/>
              </a:spcBef>
              <a:spcAft>
                <a:spcPts val="0"/>
              </a:spcAft>
              <a:buSzPts val="662"/>
              <a:buNone/>
              <a:defRPr sz="827"/>
            </a:lvl8pPr>
            <a:lvl9pPr marL="4114800" lvl="8" indent="-228600" algn="l" rtl="0">
              <a:spcBef>
                <a:spcPts val="1102"/>
              </a:spcBef>
              <a:spcAft>
                <a:spcPts val="0"/>
              </a:spcAft>
              <a:buSzPts val="662"/>
              <a:buNone/>
              <a:defRPr sz="827"/>
            </a:lvl9pPr>
          </a:lstStyle>
          <a:p>
            <a:endParaRPr/>
          </a:p>
        </p:txBody>
      </p:sp>
      <p:sp>
        <p:nvSpPr>
          <p:cNvPr id="97" name="Google Shape;97;p11"/>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lvl="0" algn="r" rtl="0">
              <a:lnSpc>
                <a:spcPct val="100000"/>
              </a:lnSpc>
              <a:spcBef>
                <a:spcPts val="0"/>
              </a:spcBef>
              <a:spcAft>
                <a:spcPts val="0"/>
              </a:spcAft>
              <a:buSzPts val="1400"/>
              <a:buNone/>
              <a:defRPr sz="900">
                <a:solidFill>
                  <a:srgbClr val="898989"/>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8" name="Google Shape;98;p11"/>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9" name="Google Shape;99;p11"/>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theme" Target="../theme/theme2.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15.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grpSp>
        <p:nvGrpSpPr>
          <p:cNvPr id="10" name="Google Shape;10;p1"/>
          <p:cNvGrpSpPr/>
          <p:nvPr/>
        </p:nvGrpSpPr>
        <p:grpSpPr>
          <a:xfrm>
            <a:off x="-9525" y="-9525"/>
            <a:ext cx="10108886" cy="7579449"/>
            <a:chOff x="-8467" y="-8468"/>
            <a:chExt cx="9169889" cy="6875407"/>
          </a:xfrm>
        </p:grpSpPr>
        <p:sp>
          <p:nvSpPr>
            <p:cNvPr id="11" name="Google Shape;11;p1"/>
            <p:cNvSpPr/>
            <p:nvPr/>
          </p:nvSpPr>
          <p:spPr>
            <a:xfrm>
              <a:off x="-8467" y="4013672"/>
              <a:ext cx="458343" cy="2853267"/>
            </a:xfrm>
            <a:custGeom>
              <a:avLst/>
              <a:gdLst/>
              <a:ahLst/>
              <a:cxnLst/>
              <a:rect l="l" t="t" r="r" b="b"/>
              <a:pathLst>
                <a:path w="457200" h="2853267" extrusionOk="0">
                  <a:moveTo>
                    <a:pt x="0" y="0"/>
                  </a:moveTo>
                  <a:lnTo>
                    <a:pt x="457200" y="2853267"/>
                  </a:lnTo>
                  <a:lnTo>
                    <a:pt x="0" y="2844800"/>
                  </a:lnTo>
                  <a:cubicBezTo>
                    <a:pt x="2822" y="1905000"/>
                    <a:pt x="5645" y="965200"/>
                    <a:pt x="0" y="0"/>
                  </a:cubicBezTo>
                  <a:close/>
                </a:path>
              </a:pathLst>
            </a:custGeom>
            <a:solidFill>
              <a:schemeClr val="accent1">
                <a:alpha val="698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cxnSp>
          <p:nvCxnSpPr>
            <p:cNvPr id="12" name="Google Shape;12;p1"/>
            <p:cNvCxnSpPr/>
            <p:nvPr/>
          </p:nvCxnSpPr>
          <p:spPr>
            <a:xfrm rot="10800000" flipH="1">
              <a:off x="5130869" y="4174927"/>
              <a:ext cx="4021800" cy="2682900"/>
            </a:xfrm>
            <a:prstGeom prst="straightConnector1">
              <a:avLst/>
            </a:prstGeom>
            <a:noFill/>
            <a:ln w="9525" cap="rnd" cmpd="sng">
              <a:solidFill>
                <a:schemeClr val="accent1">
                  <a:alpha val="69800"/>
                </a:schemeClr>
              </a:solidFill>
              <a:prstDash val="solid"/>
              <a:miter lim="800000"/>
              <a:headEnd type="none" w="med" len="med"/>
              <a:tailEnd type="none" w="med" len="med"/>
            </a:ln>
          </p:spPr>
        </p:cxnSp>
        <p:cxnSp>
          <p:nvCxnSpPr>
            <p:cNvPr id="13" name="Google Shape;13;p1"/>
            <p:cNvCxnSpPr/>
            <p:nvPr/>
          </p:nvCxnSpPr>
          <p:spPr>
            <a:xfrm>
              <a:off x="7043180" y="172"/>
              <a:ext cx="1218300" cy="6857700"/>
            </a:xfrm>
            <a:prstGeom prst="straightConnector1">
              <a:avLst/>
            </a:prstGeom>
            <a:noFill/>
            <a:ln w="9525" cap="rnd" cmpd="sng">
              <a:solidFill>
                <a:schemeClr val="accent1">
                  <a:alpha val="69800"/>
                </a:schemeClr>
              </a:solidFill>
              <a:prstDash val="solid"/>
              <a:miter lim="800000"/>
              <a:headEnd type="none" w="med" len="med"/>
              <a:tailEnd type="none" w="med" len="med"/>
            </a:ln>
          </p:spPr>
        </p:cxnSp>
        <p:sp>
          <p:nvSpPr>
            <p:cNvPr id="14" name="Google Shape;14;p1"/>
            <p:cNvSpPr/>
            <p:nvPr/>
          </p:nvSpPr>
          <p:spPr>
            <a:xfrm>
              <a:off x="6891980" y="172"/>
              <a:ext cx="2269442" cy="6866466"/>
            </a:xfrm>
            <a:custGeom>
              <a:avLst/>
              <a:gdLst/>
              <a:ahLst/>
              <a:cxnLst/>
              <a:rect l="l" t="t" r="r" b="b"/>
              <a:pathLst>
                <a:path w="2269442" h="6866466" extrusionOk="0">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9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5" name="Google Shape;15;p1"/>
            <p:cNvSpPr/>
            <p:nvPr/>
          </p:nvSpPr>
          <p:spPr>
            <a:xfrm>
              <a:off x="7204459" y="-8468"/>
              <a:ext cx="1948147" cy="6866467"/>
            </a:xfrm>
            <a:custGeom>
              <a:avLst/>
              <a:gdLst/>
              <a:ahLst/>
              <a:cxnLst/>
              <a:rect l="l" t="t" r="r" b="b"/>
              <a:pathLst>
                <a:path w="1948147" h="6866467" extrusionOk="0">
                  <a:moveTo>
                    <a:pt x="0" y="0"/>
                  </a:moveTo>
                  <a:lnTo>
                    <a:pt x="1202267" y="6866467"/>
                  </a:lnTo>
                  <a:lnTo>
                    <a:pt x="1947333" y="6866467"/>
                  </a:lnTo>
                  <a:cubicBezTo>
                    <a:pt x="1944511" y="4577645"/>
                    <a:pt x="1950155" y="2288822"/>
                    <a:pt x="1947333" y="0"/>
                  </a:cubicBezTo>
                  <a:lnTo>
                    <a:pt x="0" y="0"/>
                  </a:lnTo>
                  <a:close/>
                </a:path>
              </a:pathLst>
            </a:custGeom>
            <a:solidFill>
              <a:schemeClr val="accent1">
                <a:alpha val="1961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6" name="Google Shape;16;p1"/>
            <p:cNvSpPr/>
            <p:nvPr/>
          </p:nvSpPr>
          <p:spPr>
            <a:xfrm>
              <a:off x="6638542" y="3920066"/>
              <a:ext cx="2509944" cy="2933700"/>
            </a:xfrm>
            <a:custGeom>
              <a:avLst/>
              <a:gdLst/>
              <a:ahLst/>
              <a:cxnLst/>
              <a:rect l="l" t="t" r="r" b="b"/>
              <a:pathLst>
                <a:path w="3259667" h="3810000" extrusionOk="0">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7" name="Google Shape;17;p1"/>
            <p:cNvSpPr/>
            <p:nvPr/>
          </p:nvSpPr>
          <p:spPr>
            <a:xfrm>
              <a:off x="7010060" y="-8468"/>
              <a:ext cx="2139950" cy="6866467"/>
            </a:xfrm>
            <a:custGeom>
              <a:avLst/>
              <a:gdLst/>
              <a:ahLst/>
              <a:cxnLst/>
              <a:rect l="l" t="t" r="r" b="b"/>
              <a:pathLst>
                <a:path w="2853267" h="6866467" extrusionOk="0">
                  <a:moveTo>
                    <a:pt x="0" y="0"/>
                  </a:moveTo>
                  <a:lnTo>
                    <a:pt x="2472267" y="6866467"/>
                  </a:lnTo>
                  <a:lnTo>
                    <a:pt x="2853267" y="6858000"/>
                  </a:lnTo>
                  <a:lnTo>
                    <a:pt x="2853267" y="0"/>
                  </a:lnTo>
                  <a:lnTo>
                    <a:pt x="0" y="0"/>
                  </a:lnTo>
                  <a:close/>
                </a:path>
              </a:pathLst>
            </a:custGeom>
            <a:solidFill>
              <a:srgbClr val="17B0E4">
                <a:alpha val="4980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8" name="Google Shape;18;p1"/>
            <p:cNvSpPr/>
            <p:nvPr/>
          </p:nvSpPr>
          <p:spPr>
            <a:xfrm>
              <a:off x="8295974" y="-8468"/>
              <a:ext cx="855810" cy="6866467"/>
            </a:xfrm>
            <a:custGeom>
              <a:avLst/>
              <a:gdLst/>
              <a:ahLst/>
              <a:cxnLst/>
              <a:rect l="l" t="t" r="r" b="b"/>
              <a:pathLst>
                <a:path w="1286933" h="6866467" extrusionOk="0">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9" name="Google Shape;19;p1"/>
            <p:cNvSpPr/>
            <p:nvPr/>
          </p:nvSpPr>
          <p:spPr>
            <a:xfrm>
              <a:off x="8094375" y="-8468"/>
              <a:ext cx="1067005" cy="6866467"/>
            </a:xfrm>
            <a:custGeom>
              <a:avLst/>
              <a:gdLst/>
              <a:ahLst/>
              <a:cxnLst/>
              <a:rect l="l" t="t" r="r" b="b"/>
              <a:pathLst>
                <a:path w="1270244" h="6866467" extrusionOk="0">
                  <a:moveTo>
                    <a:pt x="0" y="0"/>
                  </a:moveTo>
                  <a:lnTo>
                    <a:pt x="1117600" y="6866467"/>
                  </a:lnTo>
                  <a:lnTo>
                    <a:pt x="1270000" y="6866467"/>
                  </a:lnTo>
                  <a:cubicBezTo>
                    <a:pt x="1272822" y="4574822"/>
                    <a:pt x="1250245" y="2291645"/>
                    <a:pt x="1253067" y="0"/>
                  </a:cubicBezTo>
                  <a:lnTo>
                    <a:pt x="0" y="0"/>
                  </a:lnTo>
                  <a:close/>
                </a:path>
              </a:pathLst>
            </a:custGeom>
            <a:solidFill>
              <a:srgbClr val="236292">
                <a:alpha val="8157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20" name="Google Shape;20;p1"/>
            <p:cNvSpPr/>
            <p:nvPr/>
          </p:nvSpPr>
          <p:spPr>
            <a:xfrm>
              <a:off x="8068455" y="4893559"/>
              <a:ext cx="1092200" cy="1960880"/>
            </a:xfrm>
            <a:custGeom>
              <a:avLst/>
              <a:gdLst/>
              <a:ahLst/>
              <a:cxnLst/>
              <a:rect l="l" t="t" r="r" b="b"/>
              <a:pathLst>
                <a:path w="1820333" h="3268133" extrusionOk="0">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grpSp>
      <p:sp>
        <p:nvSpPr>
          <p:cNvPr id="21" name="Google Shape;21;p1"/>
          <p:cNvSpPr txBox="1">
            <a:spLocks noGrp="1"/>
          </p:cNvSpPr>
          <p:nvPr>
            <p:ph type="title"/>
          </p:nvPr>
        </p:nvSpPr>
        <p:spPr>
          <a:xfrm>
            <a:off x="671512" y="671512"/>
            <a:ext cx="6997800" cy="14556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2pPr>
            <a:lvl3pPr marR="0" lvl="2"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3pPr>
            <a:lvl4pPr marR="0" lvl="3"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4pPr>
            <a:lvl5pPr marR="0" lvl="4"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22" name="Google Shape;22;p1"/>
          <p:cNvSpPr txBox="1">
            <a:spLocks noGrp="1"/>
          </p:cNvSpPr>
          <p:nvPr>
            <p:ph type="body" idx="1"/>
          </p:nvPr>
        </p:nvSpPr>
        <p:spPr>
          <a:xfrm>
            <a:off x="671512" y="2381250"/>
            <a:ext cx="6997800" cy="4278300"/>
          </a:xfrm>
          <a:prstGeom prst="rect">
            <a:avLst/>
          </a:prstGeom>
          <a:noFill/>
          <a:ln>
            <a:noFill/>
          </a:ln>
        </p:spPr>
        <p:txBody>
          <a:bodyPr spcFirstLastPara="1" wrap="square" lIns="91425" tIns="45700" rIns="91425" bIns="45700" anchor="t" anchorCtr="0">
            <a:noAutofit/>
          </a:bodyPr>
          <a:lstStyle>
            <a:lvl1pPr marL="457200" marR="0" lvl="0" indent="-325120" algn="l" rtl="0">
              <a:spcBef>
                <a:spcPts val="1100"/>
              </a:spcBef>
              <a:spcAft>
                <a:spcPts val="0"/>
              </a:spcAft>
              <a:buClr>
                <a:schemeClr val="accent1"/>
              </a:buClr>
              <a:buSzPts val="1520"/>
              <a:buFont typeface="Noto Sans Symbols"/>
              <a:buChar char="►"/>
              <a:defRPr sz="1900" b="0" i="0" u="none" strike="noStrike" cap="none">
                <a:solidFill>
                  <a:srgbClr val="404040"/>
                </a:solidFill>
                <a:latin typeface="Trebuchet MS"/>
                <a:ea typeface="Trebuchet MS"/>
                <a:cs typeface="Trebuchet MS"/>
                <a:sym typeface="Trebuchet MS"/>
              </a:defRPr>
            </a:lvl1pPr>
            <a:lvl2pPr marL="914400" marR="0" lvl="1" indent="-314960" algn="l" rtl="0">
              <a:spcBef>
                <a:spcPts val="1100"/>
              </a:spcBef>
              <a:spcAft>
                <a:spcPts val="0"/>
              </a:spcAft>
              <a:buClr>
                <a:schemeClr val="accent1"/>
              </a:buClr>
              <a:buSzPts val="1360"/>
              <a:buFont typeface="Noto Sans Symbols"/>
              <a:buChar char="►"/>
              <a:defRPr sz="1700" b="0" i="0" u="none" strike="noStrike" cap="none">
                <a:solidFill>
                  <a:srgbClr val="404040"/>
                </a:solidFill>
                <a:latin typeface="Trebuchet MS"/>
                <a:ea typeface="Trebuchet MS"/>
                <a:cs typeface="Trebuchet MS"/>
                <a:sym typeface="Trebuchet MS"/>
              </a:defRPr>
            </a:lvl2pPr>
            <a:lvl3pPr marL="1371600" marR="0" lvl="2" indent="-304800" algn="l" rtl="0">
              <a:spcBef>
                <a:spcPts val="1100"/>
              </a:spcBef>
              <a:spcAft>
                <a:spcPts val="0"/>
              </a:spcAft>
              <a:buClr>
                <a:schemeClr val="accent1"/>
              </a:buClr>
              <a:buSzPts val="1200"/>
              <a:buFont typeface="Noto Sans Symbols"/>
              <a:buChar char="►"/>
              <a:defRPr sz="1500" b="0" i="0" u="none" strike="noStrike" cap="none">
                <a:solidFill>
                  <a:srgbClr val="404040"/>
                </a:solidFill>
                <a:latin typeface="Trebuchet MS"/>
                <a:ea typeface="Trebuchet MS"/>
                <a:cs typeface="Trebuchet MS"/>
                <a:sym typeface="Trebuchet MS"/>
              </a:defRPr>
            </a:lvl3pPr>
            <a:lvl4pPr marL="1828800" marR="0" lvl="3"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4pPr>
            <a:lvl5pPr marL="2286000" marR="0" lvl="4"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5pPr>
            <a:lvl6pPr marL="2743200" marR="0" lvl="5"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6pPr>
            <a:lvl7pPr marL="3200400" marR="0" lvl="6"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7pPr>
            <a:lvl8pPr marL="3657600" marR="0" lvl="7"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8pPr>
            <a:lvl9pPr marL="4114800" marR="0" lvl="8"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9pPr>
          </a:lstStyle>
          <a:p>
            <a:endParaRPr/>
          </a:p>
        </p:txBody>
      </p:sp>
      <p:sp>
        <p:nvSpPr>
          <p:cNvPr id="23" name="Google Shape;23;p1"/>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900" b="0" i="0" u="none">
                <a:solidFill>
                  <a:srgbClr val="898989"/>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4" name="Google Shape;24;p1"/>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5" name="Google Shape;25;p1"/>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
        <p:cNvGrpSpPr/>
        <p:nvPr/>
      </p:nvGrpSpPr>
      <p:grpSpPr>
        <a:xfrm>
          <a:off x="0" y="0"/>
          <a:ext cx="0" cy="0"/>
          <a:chOff x="0" y="0"/>
          <a:chExt cx="0" cy="0"/>
        </a:xfrm>
      </p:grpSpPr>
      <p:grpSp>
        <p:nvGrpSpPr>
          <p:cNvPr id="33" name="Google Shape;33;p3"/>
          <p:cNvGrpSpPr/>
          <p:nvPr/>
        </p:nvGrpSpPr>
        <p:grpSpPr>
          <a:xfrm>
            <a:off x="-9525" y="-9525"/>
            <a:ext cx="10108886" cy="7579449"/>
            <a:chOff x="-8467" y="-8468"/>
            <a:chExt cx="9169889" cy="6875407"/>
          </a:xfrm>
        </p:grpSpPr>
        <p:sp>
          <p:nvSpPr>
            <p:cNvPr id="34" name="Google Shape;34;p3"/>
            <p:cNvSpPr/>
            <p:nvPr/>
          </p:nvSpPr>
          <p:spPr>
            <a:xfrm>
              <a:off x="-8467" y="4013672"/>
              <a:ext cx="458343" cy="2853267"/>
            </a:xfrm>
            <a:custGeom>
              <a:avLst/>
              <a:gdLst/>
              <a:ahLst/>
              <a:cxnLst/>
              <a:rect l="l" t="t" r="r" b="b"/>
              <a:pathLst>
                <a:path w="457200" h="2853267" extrusionOk="0">
                  <a:moveTo>
                    <a:pt x="0" y="0"/>
                  </a:moveTo>
                  <a:lnTo>
                    <a:pt x="457200" y="2853267"/>
                  </a:lnTo>
                  <a:lnTo>
                    <a:pt x="0" y="2844800"/>
                  </a:lnTo>
                  <a:cubicBezTo>
                    <a:pt x="2822" y="1905000"/>
                    <a:pt x="5645" y="965200"/>
                    <a:pt x="0" y="0"/>
                  </a:cubicBezTo>
                  <a:close/>
                </a:path>
              </a:pathLst>
            </a:custGeom>
            <a:solidFill>
              <a:schemeClr val="accent1">
                <a:alpha val="698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cxnSp>
          <p:nvCxnSpPr>
            <p:cNvPr id="35" name="Google Shape;35;p3"/>
            <p:cNvCxnSpPr/>
            <p:nvPr/>
          </p:nvCxnSpPr>
          <p:spPr>
            <a:xfrm rot="10800000" flipH="1">
              <a:off x="5130869" y="4174927"/>
              <a:ext cx="4021800" cy="2682900"/>
            </a:xfrm>
            <a:prstGeom prst="straightConnector1">
              <a:avLst/>
            </a:prstGeom>
            <a:noFill/>
            <a:ln w="9525" cap="rnd" cmpd="sng">
              <a:solidFill>
                <a:schemeClr val="accent1">
                  <a:alpha val="69800"/>
                </a:schemeClr>
              </a:solidFill>
              <a:prstDash val="solid"/>
              <a:miter lim="800000"/>
              <a:headEnd type="none" w="med" len="med"/>
              <a:tailEnd type="none" w="med" len="med"/>
            </a:ln>
          </p:spPr>
        </p:cxnSp>
        <p:cxnSp>
          <p:nvCxnSpPr>
            <p:cNvPr id="36" name="Google Shape;36;p3"/>
            <p:cNvCxnSpPr/>
            <p:nvPr/>
          </p:nvCxnSpPr>
          <p:spPr>
            <a:xfrm>
              <a:off x="7043180" y="172"/>
              <a:ext cx="1218300" cy="6857700"/>
            </a:xfrm>
            <a:prstGeom prst="straightConnector1">
              <a:avLst/>
            </a:prstGeom>
            <a:noFill/>
            <a:ln w="9525" cap="rnd" cmpd="sng">
              <a:solidFill>
                <a:schemeClr val="accent1">
                  <a:alpha val="69800"/>
                </a:schemeClr>
              </a:solidFill>
              <a:prstDash val="solid"/>
              <a:miter lim="800000"/>
              <a:headEnd type="none" w="med" len="med"/>
              <a:tailEnd type="none" w="med" len="med"/>
            </a:ln>
          </p:spPr>
        </p:cxnSp>
        <p:sp>
          <p:nvSpPr>
            <p:cNvPr id="37" name="Google Shape;37;p3"/>
            <p:cNvSpPr/>
            <p:nvPr/>
          </p:nvSpPr>
          <p:spPr>
            <a:xfrm>
              <a:off x="6891980" y="172"/>
              <a:ext cx="2269442" cy="6866466"/>
            </a:xfrm>
            <a:custGeom>
              <a:avLst/>
              <a:gdLst/>
              <a:ahLst/>
              <a:cxnLst/>
              <a:rect l="l" t="t" r="r" b="b"/>
              <a:pathLst>
                <a:path w="2269442" h="6866466" extrusionOk="0">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9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38" name="Google Shape;38;p3"/>
            <p:cNvSpPr/>
            <p:nvPr/>
          </p:nvSpPr>
          <p:spPr>
            <a:xfrm>
              <a:off x="7204459" y="-8468"/>
              <a:ext cx="1948147" cy="6866467"/>
            </a:xfrm>
            <a:custGeom>
              <a:avLst/>
              <a:gdLst/>
              <a:ahLst/>
              <a:cxnLst/>
              <a:rect l="l" t="t" r="r" b="b"/>
              <a:pathLst>
                <a:path w="1948147" h="6866467" extrusionOk="0">
                  <a:moveTo>
                    <a:pt x="0" y="0"/>
                  </a:moveTo>
                  <a:lnTo>
                    <a:pt x="1202267" y="6866467"/>
                  </a:lnTo>
                  <a:lnTo>
                    <a:pt x="1947333" y="6866467"/>
                  </a:lnTo>
                  <a:cubicBezTo>
                    <a:pt x="1944511" y="4577645"/>
                    <a:pt x="1950155" y="2288822"/>
                    <a:pt x="1947333" y="0"/>
                  </a:cubicBezTo>
                  <a:lnTo>
                    <a:pt x="0" y="0"/>
                  </a:lnTo>
                  <a:close/>
                </a:path>
              </a:pathLst>
            </a:custGeom>
            <a:solidFill>
              <a:schemeClr val="accent1">
                <a:alpha val="1961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39" name="Google Shape;39;p3"/>
            <p:cNvSpPr/>
            <p:nvPr/>
          </p:nvSpPr>
          <p:spPr>
            <a:xfrm>
              <a:off x="6638542" y="3920066"/>
              <a:ext cx="2509944" cy="2933700"/>
            </a:xfrm>
            <a:custGeom>
              <a:avLst/>
              <a:gdLst/>
              <a:ahLst/>
              <a:cxnLst/>
              <a:rect l="l" t="t" r="r" b="b"/>
              <a:pathLst>
                <a:path w="3259667" h="3810000" extrusionOk="0">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40" name="Google Shape;40;p3"/>
            <p:cNvSpPr/>
            <p:nvPr/>
          </p:nvSpPr>
          <p:spPr>
            <a:xfrm>
              <a:off x="7010060" y="-8468"/>
              <a:ext cx="2139950" cy="6866467"/>
            </a:xfrm>
            <a:custGeom>
              <a:avLst/>
              <a:gdLst/>
              <a:ahLst/>
              <a:cxnLst/>
              <a:rect l="l" t="t" r="r" b="b"/>
              <a:pathLst>
                <a:path w="2853267" h="6866467" extrusionOk="0">
                  <a:moveTo>
                    <a:pt x="0" y="0"/>
                  </a:moveTo>
                  <a:lnTo>
                    <a:pt x="2472267" y="6866467"/>
                  </a:lnTo>
                  <a:lnTo>
                    <a:pt x="2853267" y="6858000"/>
                  </a:lnTo>
                  <a:lnTo>
                    <a:pt x="2853267" y="0"/>
                  </a:lnTo>
                  <a:lnTo>
                    <a:pt x="0" y="0"/>
                  </a:lnTo>
                  <a:close/>
                </a:path>
              </a:pathLst>
            </a:custGeom>
            <a:solidFill>
              <a:srgbClr val="17B0E4">
                <a:alpha val="4980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41" name="Google Shape;41;p3"/>
            <p:cNvSpPr/>
            <p:nvPr/>
          </p:nvSpPr>
          <p:spPr>
            <a:xfrm>
              <a:off x="8295974" y="-8468"/>
              <a:ext cx="855810" cy="6866467"/>
            </a:xfrm>
            <a:custGeom>
              <a:avLst/>
              <a:gdLst/>
              <a:ahLst/>
              <a:cxnLst/>
              <a:rect l="l" t="t" r="r" b="b"/>
              <a:pathLst>
                <a:path w="1286933" h="6866467" extrusionOk="0">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42" name="Google Shape;42;p3"/>
            <p:cNvSpPr/>
            <p:nvPr/>
          </p:nvSpPr>
          <p:spPr>
            <a:xfrm>
              <a:off x="8094375" y="-8468"/>
              <a:ext cx="1067005" cy="6866467"/>
            </a:xfrm>
            <a:custGeom>
              <a:avLst/>
              <a:gdLst/>
              <a:ahLst/>
              <a:cxnLst/>
              <a:rect l="l" t="t" r="r" b="b"/>
              <a:pathLst>
                <a:path w="1270244" h="6866467" extrusionOk="0">
                  <a:moveTo>
                    <a:pt x="0" y="0"/>
                  </a:moveTo>
                  <a:lnTo>
                    <a:pt x="1117600" y="6866467"/>
                  </a:lnTo>
                  <a:lnTo>
                    <a:pt x="1270000" y="6866467"/>
                  </a:lnTo>
                  <a:cubicBezTo>
                    <a:pt x="1272822" y="4574822"/>
                    <a:pt x="1250245" y="2291645"/>
                    <a:pt x="1253067" y="0"/>
                  </a:cubicBezTo>
                  <a:lnTo>
                    <a:pt x="0" y="0"/>
                  </a:lnTo>
                  <a:close/>
                </a:path>
              </a:pathLst>
            </a:custGeom>
            <a:solidFill>
              <a:srgbClr val="236292">
                <a:alpha val="8157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43" name="Google Shape;43;p3"/>
            <p:cNvSpPr/>
            <p:nvPr/>
          </p:nvSpPr>
          <p:spPr>
            <a:xfrm>
              <a:off x="8068455" y="4893559"/>
              <a:ext cx="1092200" cy="1960880"/>
            </a:xfrm>
            <a:custGeom>
              <a:avLst/>
              <a:gdLst/>
              <a:ahLst/>
              <a:cxnLst/>
              <a:rect l="l" t="t" r="r" b="b"/>
              <a:pathLst>
                <a:path w="1820333" h="3268133" extrusionOk="0">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grpSp>
      <p:sp>
        <p:nvSpPr>
          <p:cNvPr id="44" name="Google Shape;44;p3"/>
          <p:cNvSpPr txBox="1">
            <a:spLocks noGrp="1"/>
          </p:cNvSpPr>
          <p:nvPr>
            <p:ph type="title"/>
          </p:nvPr>
        </p:nvSpPr>
        <p:spPr>
          <a:xfrm>
            <a:off x="671512" y="671512"/>
            <a:ext cx="6997800" cy="14556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2pPr>
            <a:lvl3pPr marR="0" lvl="2"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3pPr>
            <a:lvl4pPr marR="0" lvl="3"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4pPr>
            <a:lvl5pPr marR="0" lvl="4"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45" name="Google Shape;45;p3"/>
          <p:cNvSpPr txBox="1">
            <a:spLocks noGrp="1"/>
          </p:cNvSpPr>
          <p:nvPr>
            <p:ph type="body" idx="1"/>
          </p:nvPr>
        </p:nvSpPr>
        <p:spPr>
          <a:xfrm>
            <a:off x="671512" y="2381250"/>
            <a:ext cx="6997800" cy="4278300"/>
          </a:xfrm>
          <a:prstGeom prst="rect">
            <a:avLst/>
          </a:prstGeom>
          <a:noFill/>
          <a:ln>
            <a:noFill/>
          </a:ln>
        </p:spPr>
        <p:txBody>
          <a:bodyPr spcFirstLastPara="1" wrap="square" lIns="91425" tIns="45700" rIns="91425" bIns="45700" anchor="t" anchorCtr="0">
            <a:noAutofit/>
          </a:bodyPr>
          <a:lstStyle>
            <a:lvl1pPr marL="457200" marR="0" lvl="0" indent="-325120" algn="l" rtl="0">
              <a:spcBef>
                <a:spcPts val="1100"/>
              </a:spcBef>
              <a:spcAft>
                <a:spcPts val="0"/>
              </a:spcAft>
              <a:buClr>
                <a:schemeClr val="accent1"/>
              </a:buClr>
              <a:buSzPts val="1520"/>
              <a:buFont typeface="Noto Sans Symbols"/>
              <a:buChar char="►"/>
              <a:defRPr sz="1900" b="0" i="0" u="none" strike="noStrike" cap="none">
                <a:solidFill>
                  <a:srgbClr val="404040"/>
                </a:solidFill>
                <a:latin typeface="Trebuchet MS"/>
                <a:ea typeface="Trebuchet MS"/>
                <a:cs typeface="Trebuchet MS"/>
                <a:sym typeface="Trebuchet MS"/>
              </a:defRPr>
            </a:lvl1pPr>
            <a:lvl2pPr marL="914400" marR="0" lvl="1" indent="-314960" algn="l" rtl="0">
              <a:spcBef>
                <a:spcPts val="1100"/>
              </a:spcBef>
              <a:spcAft>
                <a:spcPts val="0"/>
              </a:spcAft>
              <a:buClr>
                <a:schemeClr val="accent1"/>
              </a:buClr>
              <a:buSzPts val="1360"/>
              <a:buFont typeface="Noto Sans Symbols"/>
              <a:buChar char="►"/>
              <a:defRPr sz="1700" b="0" i="0" u="none" strike="noStrike" cap="none">
                <a:solidFill>
                  <a:srgbClr val="404040"/>
                </a:solidFill>
                <a:latin typeface="Trebuchet MS"/>
                <a:ea typeface="Trebuchet MS"/>
                <a:cs typeface="Trebuchet MS"/>
                <a:sym typeface="Trebuchet MS"/>
              </a:defRPr>
            </a:lvl2pPr>
            <a:lvl3pPr marL="1371600" marR="0" lvl="2" indent="-304800" algn="l" rtl="0">
              <a:spcBef>
                <a:spcPts val="1100"/>
              </a:spcBef>
              <a:spcAft>
                <a:spcPts val="0"/>
              </a:spcAft>
              <a:buClr>
                <a:schemeClr val="accent1"/>
              </a:buClr>
              <a:buSzPts val="1200"/>
              <a:buFont typeface="Noto Sans Symbols"/>
              <a:buChar char="►"/>
              <a:defRPr sz="1500" b="0" i="0" u="none" strike="noStrike" cap="none">
                <a:solidFill>
                  <a:srgbClr val="404040"/>
                </a:solidFill>
                <a:latin typeface="Trebuchet MS"/>
                <a:ea typeface="Trebuchet MS"/>
                <a:cs typeface="Trebuchet MS"/>
                <a:sym typeface="Trebuchet MS"/>
              </a:defRPr>
            </a:lvl3pPr>
            <a:lvl4pPr marL="1828800" marR="0" lvl="3"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4pPr>
            <a:lvl5pPr marL="2286000" marR="0" lvl="4"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5pPr>
            <a:lvl6pPr marL="2743200" marR="0" lvl="5"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6pPr>
            <a:lvl7pPr marL="3200400" marR="0" lvl="6"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7pPr>
            <a:lvl8pPr marL="3657600" marR="0" lvl="7"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8pPr>
            <a:lvl9pPr marL="4114800" marR="0" lvl="8"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9pPr>
          </a:lstStyle>
          <a:p>
            <a:endParaRPr/>
          </a:p>
        </p:txBody>
      </p:sp>
      <p:sp>
        <p:nvSpPr>
          <p:cNvPr id="46" name="Google Shape;46;p3"/>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900" b="0" i="0" u="none">
                <a:solidFill>
                  <a:srgbClr val="898989"/>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47" name="Google Shape;47;p3"/>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48" name="Google Shape;48;p3"/>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8" r:id="rId9"/>
    <p:sldLayoutId id="2147483659" r:id="rId10"/>
    <p:sldLayoutId id="2147483660" r:id="rId11"/>
    <p:sldLayoutId id="214748366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1"/>
        <p:cNvGrpSpPr/>
        <p:nvPr/>
      </p:nvGrpSpPr>
      <p:grpSpPr>
        <a:xfrm>
          <a:off x="0" y="0"/>
          <a:ext cx="0" cy="0"/>
          <a:chOff x="0" y="0"/>
          <a:chExt cx="0" cy="0"/>
        </a:xfrm>
      </p:grpSpPr>
      <p:grpSp>
        <p:nvGrpSpPr>
          <p:cNvPr id="132" name="Google Shape;132;p17"/>
          <p:cNvGrpSpPr/>
          <p:nvPr/>
        </p:nvGrpSpPr>
        <p:grpSpPr>
          <a:xfrm>
            <a:off x="-9525" y="-9525"/>
            <a:ext cx="10108885" cy="7579117"/>
            <a:chOff x="-8466" y="-8468"/>
            <a:chExt cx="9169888" cy="6875106"/>
          </a:xfrm>
        </p:grpSpPr>
        <p:cxnSp>
          <p:nvCxnSpPr>
            <p:cNvPr id="133" name="Google Shape;133;p17"/>
            <p:cNvCxnSpPr/>
            <p:nvPr/>
          </p:nvCxnSpPr>
          <p:spPr>
            <a:xfrm rot="10800000" flipH="1">
              <a:off x="5130870" y="4174927"/>
              <a:ext cx="4021800" cy="2682900"/>
            </a:xfrm>
            <a:prstGeom prst="straightConnector1">
              <a:avLst/>
            </a:prstGeom>
            <a:noFill/>
            <a:ln w="9525" cap="rnd" cmpd="sng">
              <a:solidFill>
                <a:schemeClr val="accent1">
                  <a:alpha val="69800"/>
                </a:schemeClr>
              </a:solidFill>
              <a:prstDash val="solid"/>
              <a:miter lim="800000"/>
              <a:headEnd type="none" w="med" len="med"/>
              <a:tailEnd type="none" w="med" len="med"/>
            </a:ln>
          </p:spPr>
        </p:cxnSp>
        <p:cxnSp>
          <p:nvCxnSpPr>
            <p:cNvPr id="134" name="Google Shape;134;p17"/>
            <p:cNvCxnSpPr/>
            <p:nvPr/>
          </p:nvCxnSpPr>
          <p:spPr>
            <a:xfrm>
              <a:off x="7043180" y="172"/>
              <a:ext cx="1218300" cy="6857700"/>
            </a:xfrm>
            <a:prstGeom prst="straightConnector1">
              <a:avLst/>
            </a:prstGeom>
            <a:noFill/>
            <a:ln w="9525" cap="rnd" cmpd="sng">
              <a:solidFill>
                <a:schemeClr val="accent1">
                  <a:alpha val="69800"/>
                </a:schemeClr>
              </a:solidFill>
              <a:prstDash val="solid"/>
              <a:miter lim="800000"/>
              <a:headEnd type="none" w="med" len="med"/>
              <a:tailEnd type="none" w="med" len="med"/>
            </a:ln>
          </p:spPr>
        </p:cxnSp>
        <p:sp>
          <p:nvSpPr>
            <p:cNvPr id="135" name="Google Shape;135;p17"/>
            <p:cNvSpPr/>
            <p:nvPr/>
          </p:nvSpPr>
          <p:spPr>
            <a:xfrm>
              <a:off x="6891981" y="172"/>
              <a:ext cx="2269442" cy="6866466"/>
            </a:xfrm>
            <a:custGeom>
              <a:avLst/>
              <a:gdLst/>
              <a:ahLst/>
              <a:cxnLst/>
              <a:rect l="l" t="t" r="r" b="b"/>
              <a:pathLst>
                <a:path w="2269442" h="6866466" extrusionOk="0">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9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36" name="Google Shape;136;p17"/>
            <p:cNvSpPr/>
            <p:nvPr/>
          </p:nvSpPr>
          <p:spPr>
            <a:xfrm>
              <a:off x="7204459" y="-8468"/>
              <a:ext cx="1948147" cy="6866467"/>
            </a:xfrm>
            <a:custGeom>
              <a:avLst/>
              <a:gdLst/>
              <a:ahLst/>
              <a:cxnLst/>
              <a:rect l="l" t="t" r="r" b="b"/>
              <a:pathLst>
                <a:path w="1948147" h="6866467" extrusionOk="0">
                  <a:moveTo>
                    <a:pt x="0" y="0"/>
                  </a:moveTo>
                  <a:lnTo>
                    <a:pt x="1202267" y="6866467"/>
                  </a:lnTo>
                  <a:lnTo>
                    <a:pt x="1947333" y="6866467"/>
                  </a:lnTo>
                  <a:cubicBezTo>
                    <a:pt x="1944511" y="4577645"/>
                    <a:pt x="1950155" y="2288822"/>
                    <a:pt x="1947333" y="0"/>
                  </a:cubicBezTo>
                  <a:lnTo>
                    <a:pt x="0" y="0"/>
                  </a:lnTo>
                  <a:close/>
                </a:path>
              </a:pathLst>
            </a:custGeom>
            <a:solidFill>
              <a:schemeClr val="accent1">
                <a:alpha val="1961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37" name="Google Shape;137;p17"/>
            <p:cNvSpPr/>
            <p:nvPr/>
          </p:nvSpPr>
          <p:spPr>
            <a:xfrm>
              <a:off x="6638542" y="3920066"/>
              <a:ext cx="2509944" cy="2933700"/>
            </a:xfrm>
            <a:custGeom>
              <a:avLst/>
              <a:gdLst/>
              <a:ahLst/>
              <a:cxnLst/>
              <a:rect l="l" t="t" r="r" b="b"/>
              <a:pathLst>
                <a:path w="3259667" h="3810000" extrusionOk="0">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38" name="Google Shape;138;p17"/>
            <p:cNvSpPr/>
            <p:nvPr/>
          </p:nvSpPr>
          <p:spPr>
            <a:xfrm>
              <a:off x="7010060" y="-8468"/>
              <a:ext cx="2139950" cy="6866467"/>
            </a:xfrm>
            <a:custGeom>
              <a:avLst/>
              <a:gdLst/>
              <a:ahLst/>
              <a:cxnLst/>
              <a:rect l="l" t="t" r="r" b="b"/>
              <a:pathLst>
                <a:path w="2853267" h="6866467" extrusionOk="0">
                  <a:moveTo>
                    <a:pt x="0" y="0"/>
                  </a:moveTo>
                  <a:lnTo>
                    <a:pt x="2472267" y="6866467"/>
                  </a:lnTo>
                  <a:lnTo>
                    <a:pt x="2853267" y="6858000"/>
                  </a:lnTo>
                  <a:lnTo>
                    <a:pt x="2853267" y="0"/>
                  </a:lnTo>
                  <a:lnTo>
                    <a:pt x="0" y="0"/>
                  </a:lnTo>
                  <a:close/>
                </a:path>
              </a:pathLst>
            </a:custGeom>
            <a:solidFill>
              <a:srgbClr val="17B0E4">
                <a:alpha val="4980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39" name="Google Shape;139;p17"/>
            <p:cNvSpPr/>
            <p:nvPr/>
          </p:nvSpPr>
          <p:spPr>
            <a:xfrm>
              <a:off x="8295974" y="-8468"/>
              <a:ext cx="855810" cy="6866467"/>
            </a:xfrm>
            <a:custGeom>
              <a:avLst/>
              <a:gdLst/>
              <a:ahLst/>
              <a:cxnLst/>
              <a:rect l="l" t="t" r="r" b="b"/>
              <a:pathLst>
                <a:path w="1286933" h="6866467" extrusionOk="0">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40" name="Google Shape;140;p17"/>
            <p:cNvSpPr/>
            <p:nvPr/>
          </p:nvSpPr>
          <p:spPr>
            <a:xfrm>
              <a:off x="8094375" y="-8468"/>
              <a:ext cx="1067005" cy="6866467"/>
            </a:xfrm>
            <a:custGeom>
              <a:avLst/>
              <a:gdLst/>
              <a:ahLst/>
              <a:cxnLst/>
              <a:rect l="l" t="t" r="r" b="b"/>
              <a:pathLst>
                <a:path w="1270244" h="6866467" extrusionOk="0">
                  <a:moveTo>
                    <a:pt x="0" y="0"/>
                  </a:moveTo>
                  <a:lnTo>
                    <a:pt x="1117600" y="6866467"/>
                  </a:lnTo>
                  <a:lnTo>
                    <a:pt x="1270000" y="6866467"/>
                  </a:lnTo>
                  <a:cubicBezTo>
                    <a:pt x="1272822" y="4574822"/>
                    <a:pt x="1250245" y="2291645"/>
                    <a:pt x="1253067" y="0"/>
                  </a:cubicBezTo>
                  <a:lnTo>
                    <a:pt x="0" y="0"/>
                  </a:lnTo>
                  <a:close/>
                </a:path>
              </a:pathLst>
            </a:custGeom>
            <a:solidFill>
              <a:srgbClr val="236292">
                <a:alpha val="8157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41" name="Google Shape;141;p17"/>
            <p:cNvSpPr/>
            <p:nvPr/>
          </p:nvSpPr>
          <p:spPr>
            <a:xfrm>
              <a:off x="8068455" y="4893559"/>
              <a:ext cx="1092200" cy="1960880"/>
            </a:xfrm>
            <a:custGeom>
              <a:avLst/>
              <a:gdLst/>
              <a:ahLst/>
              <a:cxnLst/>
              <a:rect l="l" t="t" r="r" b="b"/>
              <a:pathLst>
                <a:path w="1820333" h="3268133" extrusionOk="0">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42" name="Google Shape;142;p17"/>
            <p:cNvSpPr/>
            <p:nvPr/>
          </p:nvSpPr>
          <p:spPr>
            <a:xfrm>
              <a:off x="-8466" y="-8468"/>
              <a:ext cx="863600" cy="5698067"/>
            </a:xfrm>
            <a:custGeom>
              <a:avLst/>
              <a:gdLst/>
              <a:ahLst/>
              <a:cxnLst/>
              <a:rect l="l" t="t" r="r" b="b"/>
              <a:pathLst>
                <a:path w="863600" h="5698067" extrusionOk="0">
                  <a:moveTo>
                    <a:pt x="0" y="8467"/>
                  </a:moveTo>
                  <a:lnTo>
                    <a:pt x="863600" y="0"/>
                  </a:lnTo>
                  <a:lnTo>
                    <a:pt x="863600" y="16934"/>
                  </a:lnTo>
                  <a:lnTo>
                    <a:pt x="0" y="5698067"/>
                  </a:lnTo>
                  <a:lnTo>
                    <a:pt x="0" y="8467"/>
                  </a:lnTo>
                  <a:close/>
                </a:path>
              </a:pathLst>
            </a:custGeom>
            <a:solidFill>
              <a:schemeClr val="accent1">
                <a:alpha val="8471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grpSp>
      <p:sp>
        <p:nvSpPr>
          <p:cNvPr id="143" name="Google Shape;143;p17"/>
          <p:cNvSpPr txBox="1">
            <a:spLocks noGrp="1"/>
          </p:cNvSpPr>
          <p:nvPr>
            <p:ph type="title"/>
          </p:nvPr>
        </p:nvSpPr>
        <p:spPr>
          <a:xfrm>
            <a:off x="671512" y="671512"/>
            <a:ext cx="6997800" cy="14556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2pPr>
            <a:lvl3pPr marR="0" lvl="2"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3pPr>
            <a:lvl4pPr marR="0" lvl="3"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4pPr>
            <a:lvl5pPr marR="0" lvl="4"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44" name="Google Shape;144;p17"/>
          <p:cNvSpPr txBox="1">
            <a:spLocks noGrp="1"/>
          </p:cNvSpPr>
          <p:nvPr>
            <p:ph type="body" idx="1"/>
          </p:nvPr>
        </p:nvSpPr>
        <p:spPr>
          <a:xfrm>
            <a:off x="671512" y="2381250"/>
            <a:ext cx="6997800" cy="4278300"/>
          </a:xfrm>
          <a:prstGeom prst="rect">
            <a:avLst/>
          </a:prstGeom>
          <a:noFill/>
          <a:ln>
            <a:noFill/>
          </a:ln>
        </p:spPr>
        <p:txBody>
          <a:bodyPr spcFirstLastPara="1" wrap="square" lIns="91425" tIns="45700" rIns="91425" bIns="45700" anchor="t" anchorCtr="0">
            <a:noAutofit/>
          </a:bodyPr>
          <a:lstStyle>
            <a:lvl1pPr marL="457200" marR="0" lvl="0" indent="-325120" algn="l" rtl="0">
              <a:spcBef>
                <a:spcPts val="1100"/>
              </a:spcBef>
              <a:spcAft>
                <a:spcPts val="0"/>
              </a:spcAft>
              <a:buClr>
                <a:schemeClr val="accent1"/>
              </a:buClr>
              <a:buSzPts val="1520"/>
              <a:buFont typeface="Noto Sans Symbols"/>
              <a:buChar char="►"/>
              <a:defRPr sz="1900" b="0" i="0" u="none" strike="noStrike" cap="none">
                <a:solidFill>
                  <a:srgbClr val="404040"/>
                </a:solidFill>
                <a:latin typeface="Trebuchet MS"/>
                <a:ea typeface="Trebuchet MS"/>
                <a:cs typeface="Trebuchet MS"/>
                <a:sym typeface="Trebuchet MS"/>
              </a:defRPr>
            </a:lvl1pPr>
            <a:lvl2pPr marL="914400" marR="0" lvl="1" indent="-314960" algn="l" rtl="0">
              <a:spcBef>
                <a:spcPts val="1100"/>
              </a:spcBef>
              <a:spcAft>
                <a:spcPts val="0"/>
              </a:spcAft>
              <a:buClr>
                <a:schemeClr val="accent1"/>
              </a:buClr>
              <a:buSzPts val="1360"/>
              <a:buFont typeface="Noto Sans Symbols"/>
              <a:buChar char="►"/>
              <a:defRPr sz="1700" b="0" i="0" u="none" strike="noStrike" cap="none">
                <a:solidFill>
                  <a:srgbClr val="404040"/>
                </a:solidFill>
                <a:latin typeface="Trebuchet MS"/>
                <a:ea typeface="Trebuchet MS"/>
                <a:cs typeface="Trebuchet MS"/>
                <a:sym typeface="Trebuchet MS"/>
              </a:defRPr>
            </a:lvl2pPr>
            <a:lvl3pPr marL="1371600" marR="0" lvl="2" indent="-304800" algn="l" rtl="0">
              <a:spcBef>
                <a:spcPts val="1100"/>
              </a:spcBef>
              <a:spcAft>
                <a:spcPts val="0"/>
              </a:spcAft>
              <a:buClr>
                <a:schemeClr val="accent1"/>
              </a:buClr>
              <a:buSzPts val="1200"/>
              <a:buFont typeface="Noto Sans Symbols"/>
              <a:buChar char="►"/>
              <a:defRPr sz="1500" b="0" i="0" u="none" strike="noStrike" cap="none">
                <a:solidFill>
                  <a:srgbClr val="404040"/>
                </a:solidFill>
                <a:latin typeface="Trebuchet MS"/>
                <a:ea typeface="Trebuchet MS"/>
                <a:cs typeface="Trebuchet MS"/>
                <a:sym typeface="Trebuchet MS"/>
              </a:defRPr>
            </a:lvl3pPr>
            <a:lvl4pPr marL="1828800" marR="0" lvl="3"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4pPr>
            <a:lvl5pPr marL="2286000" marR="0" lvl="4"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5pPr>
            <a:lvl6pPr marL="2743200" marR="0" lvl="5"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6pPr>
            <a:lvl7pPr marL="3200400" marR="0" lvl="6"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7pPr>
            <a:lvl8pPr marL="3657600" marR="0" lvl="7"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8pPr>
            <a:lvl9pPr marL="4114800" marR="0" lvl="8"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9pPr>
          </a:lstStyle>
          <a:p>
            <a:endParaRPr/>
          </a:p>
        </p:txBody>
      </p:sp>
      <p:sp>
        <p:nvSpPr>
          <p:cNvPr id="145" name="Google Shape;145;p17"/>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900" b="0" i="0" u="none">
                <a:solidFill>
                  <a:srgbClr val="898989"/>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146" name="Google Shape;146;p17"/>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147" name="Google Shape;147;p17"/>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4"/>
        <p:cNvGrpSpPr/>
        <p:nvPr/>
      </p:nvGrpSpPr>
      <p:grpSpPr>
        <a:xfrm>
          <a:off x="0" y="0"/>
          <a:ext cx="0" cy="0"/>
          <a:chOff x="0" y="0"/>
          <a:chExt cx="0" cy="0"/>
        </a:xfrm>
      </p:grpSpPr>
      <p:grpSp>
        <p:nvGrpSpPr>
          <p:cNvPr id="155" name="Google Shape;155;p19"/>
          <p:cNvGrpSpPr/>
          <p:nvPr/>
        </p:nvGrpSpPr>
        <p:grpSpPr>
          <a:xfrm>
            <a:off x="-9525" y="-9525"/>
            <a:ext cx="10108886" cy="7579449"/>
            <a:chOff x="-8467" y="-8468"/>
            <a:chExt cx="9169889" cy="6875407"/>
          </a:xfrm>
        </p:grpSpPr>
        <p:sp>
          <p:nvSpPr>
            <p:cNvPr id="156" name="Google Shape;156;p19"/>
            <p:cNvSpPr/>
            <p:nvPr/>
          </p:nvSpPr>
          <p:spPr>
            <a:xfrm>
              <a:off x="-8467" y="4013672"/>
              <a:ext cx="458343" cy="2853267"/>
            </a:xfrm>
            <a:custGeom>
              <a:avLst/>
              <a:gdLst/>
              <a:ahLst/>
              <a:cxnLst/>
              <a:rect l="l" t="t" r="r" b="b"/>
              <a:pathLst>
                <a:path w="457200" h="2853267" extrusionOk="0">
                  <a:moveTo>
                    <a:pt x="0" y="0"/>
                  </a:moveTo>
                  <a:lnTo>
                    <a:pt x="457200" y="2853267"/>
                  </a:lnTo>
                  <a:lnTo>
                    <a:pt x="0" y="2844800"/>
                  </a:lnTo>
                  <a:cubicBezTo>
                    <a:pt x="2822" y="1905000"/>
                    <a:pt x="5645" y="965200"/>
                    <a:pt x="0" y="0"/>
                  </a:cubicBezTo>
                  <a:close/>
                </a:path>
              </a:pathLst>
            </a:custGeom>
            <a:solidFill>
              <a:schemeClr val="accent1">
                <a:alpha val="698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cxnSp>
          <p:nvCxnSpPr>
            <p:cNvPr id="157" name="Google Shape;157;p19"/>
            <p:cNvCxnSpPr/>
            <p:nvPr/>
          </p:nvCxnSpPr>
          <p:spPr>
            <a:xfrm rot="10800000" flipH="1">
              <a:off x="5130869" y="4174927"/>
              <a:ext cx="4021800" cy="2682900"/>
            </a:xfrm>
            <a:prstGeom prst="straightConnector1">
              <a:avLst/>
            </a:prstGeom>
            <a:noFill/>
            <a:ln w="9525" cap="rnd" cmpd="sng">
              <a:solidFill>
                <a:schemeClr val="accent1">
                  <a:alpha val="69800"/>
                </a:schemeClr>
              </a:solidFill>
              <a:prstDash val="solid"/>
              <a:miter lim="800000"/>
              <a:headEnd type="none" w="med" len="med"/>
              <a:tailEnd type="none" w="med" len="med"/>
            </a:ln>
          </p:spPr>
        </p:cxnSp>
        <p:cxnSp>
          <p:nvCxnSpPr>
            <p:cNvPr id="158" name="Google Shape;158;p19"/>
            <p:cNvCxnSpPr/>
            <p:nvPr/>
          </p:nvCxnSpPr>
          <p:spPr>
            <a:xfrm>
              <a:off x="7043180" y="172"/>
              <a:ext cx="1218300" cy="6857700"/>
            </a:xfrm>
            <a:prstGeom prst="straightConnector1">
              <a:avLst/>
            </a:prstGeom>
            <a:noFill/>
            <a:ln w="9525" cap="rnd" cmpd="sng">
              <a:solidFill>
                <a:schemeClr val="accent1">
                  <a:alpha val="69800"/>
                </a:schemeClr>
              </a:solidFill>
              <a:prstDash val="solid"/>
              <a:miter lim="800000"/>
              <a:headEnd type="none" w="med" len="med"/>
              <a:tailEnd type="none" w="med" len="med"/>
            </a:ln>
          </p:spPr>
        </p:cxnSp>
        <p:sp>
          <p:nvSpPr>
            <p:cNvPr id="159" name="Google Shape;159;p19"/>
            <p:cNvSpPr/>
            <p:nvPr/>
          </p:nvSpPr>
          <p:spPr>
            <a:xfrm>
              <a:off x="6891980" y="172"/>
              <a:ext cx="2269442" cy="6866466"/>
            </a:xfrm>
            <a:custGeom>
              <a:avLst/>
              <a:gdLst/>
              <a:ahLst/>
              <a:cxnLst/>
              <a:rect l="l" t="t" r="r" b="b"/>
              <a:pathLst>
                <a:path w="2269442" h="6866466" extrusionOk="0">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9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60" name="Google Shape;160;p19"/>
            <p:cNvSpPr/>
            <p:nvPr/>
          </p:nvSpPr>
          <p:spPr>
            <a:xfrm>
              <a:off x="7204459" y="-8468"/>
              <a:ext cx="1948147" cy="6866467"/>
            </a:xfrm>
            <a:custGeom>
              <a:avLst/>
              <a:gdLst/>
              <a:ahLst/>
              <a:cxnLst/>
              <a:rect l="l" t="t" r="r" b="b"/>
              <a:pathLst>
                <a:path w="1948147" h="6866467" extrusionOk="0">
                  <a:moveTo>
                    <a:pt x="0" y="0"/>
                  </a:moveTo>
                  <a:lnTo>
                    <a:pt x="1202267" y="6866467"/>
                  </a:lnTo>
                  <a:lnTo>
                    <a:pt x="1947333" y="6866467"/>
                  </a:lnTo>
                  <a:cubicBezTo>
                    <a:pt x="1944511" y="4577645"/>
                    <a:pt x="1950155" y="2288822"/>
                    <a:pt x="1947333" y="0"/>
                  </a:cubicBezTo>
                  <a:lnTo>
                    <a:pt x="0" y="0"/>
                  </a:lnTo>
                  <a:close/>
                </a:path>
              </a:pathLst>
            </a:custGeom>
            <a:solidFill>
              <a:schemeClr val="accent1">
                <a:alpha val="1961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61" name="Google Shape;161;p19"/>
            <p:cNvSpPr/>
            <p:nvPr/>
          </p:nvSpPr>
          <p:spPr>
            <a:xfrm>
              <a:off x="6638542" y="3920066"/>
              <a:ext cx="2509944" cy="2933700"/>
            </a:xfrm>
            <a:custGeom>
              <a:avLst/>
              <a:gdLst/>
              <a:ahLst/>
              <a:cxnLst/>
              <a:rect l="l" t="t" r="r" b="b"/>
              <a:pathLst>
                <a:path w="3259667" h="3810000" extrusionOk="0">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62" name="Google Shape;162;p19"/>
            <p:cNvSpPr/>
            <p:nvPr/>
          </p:nvSpPr>
          <p:spPr>
            <a:xfrm>
              <a:off x="7010060" y="-8468"/>
              <a:ext cx="2139950" cy="6866467"/>
            </a:xfrm>
            <a:custGeom>
              <a:avLst/>
              <a:gdLst/>
              <a:ahLst/>
              <a:cxnLst/>
              <a:rect l="l" t="t" r="r" b="b"/>
              <a:pathLst>
                <a:path w="2853267" h="6866467" extrusionOk="0">
                  <a:moveTo>
                    <a:pt x="0" y="0"/>
                  </a:moveTo>
                  <a:lnTo>
                    <a:pt x="2472267" y="6866467"/>
                  </a:lnTo>
                  <a:lnTo>
                    <a:pt x="2853267" y="6858000"/>
                  </a:lnTo>
                  <a:lnTo>
                    <a:pt x="2853267" y="0"/>
                  </a:lnTo>
                  <a:lnTo>
                    <a:pt x="0" y="0"/>
                  </a:lnTo>
                  <a:close/>
                </a:path>
              </a:pathLst>
            </a:custGeom>
            <a:solidFill>
              <a:srgbClr val="17B0E4">
                <a:alpha val="4980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63" name="Google Shape;163;p19"/>
            <p:cNvSpPr/>
            <p:nvPr/>
          </p:nvSpPr>
          <p:spPr>
            <a:xfrm>
              <a:off x="8295974" y="-8468"/>
              <a:ext cx="855810" cy="6866467"/>
            </a:xfrm>
            <a:custGeom>
              <a:avLst/>
              <a:gdLst/>
              <a:ahLst/>
              <a:cxnLst/>
              <a:rect l="l" t="t" r="r" b="b"/>
              <a:pathLst>
                <a:path w="1286933" h="6866467" extrusionOk="0">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64" name="Google Shape;164;p19"/>
            <p:cNvSpPr/>
            <p:nvPr/>
          </p:nvSpPr>
          <p:spPr>
            <a:xfrm>
              <a:off x="8094375" y="-8468"/>
              <a:ext cx="1067005" cy="6866467"/>
            </a:xfrm>
            <a:custGeom>
              <a:avLst/>
              <a:gdLst/>
              <a:ahLst/>
              <a:cxnLst/>
              <a:rect l="l" t="t" r="r" b="b"/>
              <a:pathLst>
                <a:path w="1270244" h="6866467" extrusionOk="0">
                  <a:moveTo>
                    <a:pt x="0" y="0"/>
                  </a:moveTo>
                  <a:lnTo>
                    <a:pt x="1117600" y="6866467"/>
                  </a:lnTo>
                  <a:lnTo>
                    <a:pt x="1270000" y="6866467"/>
                  </a:lnTo>
                  <a:cubicBezTo>
                    <a:pt x="1272822" y="4574822"/>
                    <a:pt x="1250245" y="2291645"/>
                    <a:pt x="1253067" y="0"/>
                  </a:cubicBezTo>
                  <a:lnTo>
                    <a:pt x="0" y="0"/>
                  </a:lnTo>
                  <a:close/>
                </a:path>
              </a:pathLst>
            </a:custGeom>
            <a:solidFill>
              <a:srgbClr val="236292">
                <a:alpha val="8157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65" name="Google Shape;165;p19"/>
            <p:cNvSpPr/>
            <p:nvPr/>
          </p:nvSpPr>
          <p:spPr>
            <a:xfrm>
              <a:off x="8068455" y="4893559"/>
              <a:ext cx="1092200" cy="1960880"/>
            </a:xfrm>
            <a:custGeom>
              <a:avLst/>
              <a:gdLst/>
              <a:ahLst/>
              <a:cxnLst/>
              <a:rect l="l" t="t" r="r" b="b"/>
              <a:pathLst>
                <a:path w="1820333" h="3268133" extrusionOk="0">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grpSp>
      <p:sp>
        <p:nvSpPr>
          <p:cNvPr id="166" name="Google Shape;166;p19"/>
          <p:cNvSpPr txBox="1"/>
          <p:nvPr/>
        </p:nvSpPr>
        <p:spPr>
          <a:xfrm>
            <a:off x="531812" y="871537"/>
            <a:ext cx="504900" cy="644400"/>
          </a:xfrm>
          <a:prstGeom prst="rect">
            <a:avLst/>
          </a:prstGeom>
          <a:noFill/>
          <a:ln>
            <a:noFill/>
          </a:ln>
        </p:spPr>
        <p:txBody>
          <a:bodyPr spcFirstLastPara="1" wrap="square" lIns="100775" tIns="50375" rIns="100775" bIns="50375" anchor="ctr" anchorCtr="0">
            <a:noAutofit/>
          </a:bodyPr>
          <a:lstStyle/>
          <a:p>
            <a:pPr marL="0" marR="0" lvl="0" indent="0" algn="l" rtl="0">
              <a:lnSpc>
                <a:spcPct val="100000"/>
              </a:lnSpc>
              <a:spcBef>
                <a:spcPts val="0"/>
              </a:spcBef>
              <a:spcAft>
                <a:spcPts val="0"/>
              </a:spcAft>
              <a:buClr>
                <a:srgbClr val="9FE0F5"/>
              </a:buClr>
              <a:buSzPts val="8800"/>
              <a:buFont typeface="Arial"/>
              <a:buNone/>
            </a:pPr>
            <a:r>
              <a:rPr lang="en-US" sz="8800" b="0" i="0" u="none">
                <a:solidFill>
                  <a:srgbClr val="9FE0F5"/>
                </a:solidFill>
                <a:latin typeface="Arial"/>
                <a:ea typeface="Arial"/>
                <a:cs typeface="Arial"/>
                <a:sym typeface="Arial"/>
              </a:rPr>
              <a:t>“</a:t>
            </a:r>
            <a:endParaRPr/>
          </a:p>
        </p:txBody>
      </p:sp>
      <p:sp>
        <p:nvSpPr>
          <p:cNvPr id="167" name="Google Shape;167;p19"/>
          <p:cNvSpPr txBox="1"/>
          <p:nvPr/>
        </p:nvSpPr>
        <p:spPr>
          <a:xfrm>
            <a:off x="7439025" y="3181350"/>
            <a:ext cx="503100" cy="644400"/>
          </a:xfrm>
          <a:prstGeom prst="rect">
            <a:avLst/>
          </a:prstGeom>
          <a:noFill/>
          <a:ln>
            <a:noFill/>
          </a:ln>
        </p:spPr>
        <p:txBody>
          <a:bodyPr spcFirstLastPara="1" wrap="square" lIns="100775" tIns="50375" rIns="100775" bIns="50375" anchor="ctr" anchorCtr="0">
            <a:noAutofit/>
          </a:bodyPr>
          <a:lstStyle/>
          <a:p>
            <a:pPr marL="0" marR="0" lvl="0" indent="0" algn="l" rtl="0">
              <a:lnSpc>
                <a:spcPct val="100000"/>
              </a:lnSpc>
              <a:spcBef>
                <a:spcPts val="0"/>
              </a:spcBef>
              <a:spcAft>
                <a:spcPts val="0"/>
              </a:spcAft>
              <a:buClr>
                <a:srgbClr val="9FE0F5"/>
              </a:buClr>
              <a:buSzPts val="8800"/>
              <a:buFont typeface="Arial"/>
              <a:buNone/>
            </a:pPr>
            <a:r>
              <a:rPr lang="en-US" sz="8800" b="0" i="0" u="none">
                <a:solidFill>
                  <a:srgbClr val="9FE0F5"/>
                </a:solidFill>
                <a:latin typeface="Arial"/>
                <a:ea typeface="Arial"/>
                <a:cs typeface="Arial"/>
                <a:sym typeface="Arial"/>
              </a:rPr>
              <a:t>”</a:t>
            </a:r>
            <a:endParaRPr/>
          </a:p>
        </p:txBody>
      </p:sp>
      <p:sp>
        <p:nvSpPr>
          <p:cNvPr id="168" name="Google Shape;168;p19"/>
          <p:cNvSpPr txBox="1">
            <a:spLocks noGrp="1"/>
          </p:cNvSpPr>
          <p:nvPr>
            <p:ph type="title"/>
          </p:nvPr>
        </p:nvSpPr>
        <p:spPr>
          <a:xfrm>
            <a:off x="671512" y="671512"/>
            <a:ext cx="6997800" cy="14556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2pPr>
            <a:lvl3pPr marR="0" lvl="2"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3pPr>
            <a:lvl4pPr marR="0" lvl="3"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4pPr>
            <a:lvl5pPr marR="0" lvl="4"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69" name="Google Shape;169;p19"/>
          <p:cNvSpPr txBox="1">
            <a:spLocks noGrp="1"/>
          </p:cNvSpPr>
          <p:nvPr>
            <p:ph type="body" idx="1"/>
          </p:nvPr>
        </p:nvSpPr>
        <p:spPr>
          <a:xfrm>
            <a:off x="671512" y="2381250"/>
            <a:ext cx="6997800" cy="4278300"/>
          </a:xfrm>
          <a:prstGeom prst="rect">
            <a:avLst/>
          </a:prstGeom>
          <a:noFill/>
          <a:ln>
            <a:noFill/>
          </a:ln>
        </p:spPr>
        <p:txBody>
          <a:bodyPr spcFirstLastPara="1" wrap="square" lIns="91425" tIns="45700" rIns="91425" bIns="45700" anchor="t" anchorCtr="0">
            <a:noAutofit/>
          </a:bodyPr>
          <a:lstStyle>
            <a:lvl1pPr marL="457200" marR="0" lvl="0" indent="-325120" algn="l" rtl="0">
              <a:spcBef>
                <a:spcPts val="1100"/>
              </a:spcBef>
              <a:spcAft>
                <a:spcPts val="0"/>
              </a:spcAft>
              <a:buClr>
                <a:schemeClr val="accent1"/>
              </a:buClr>
              <a:buSzPts val="1520"/>
              <a:buFont typeface="Noto Sans Symbols"/>
              <a:buChar char="►"/>
              <a:defRPr sz="1900" b="0" i="0" u="none" strike="noStrike" cap="none">
                <a:solidFill>
                  <a:srgbClr val="404040"/>
                </a:solidFill>
                <a:latin typeface="Trebuchet MS"/>
                <a:ea typeface="Trebuchet MS"/>
                <a:cs typeface="Trebuchet MS"/>
                <a:sym typeface="Trebuchet MS"/>
              </a:defRPr>
            </a:lvl1pPr>
            <a:lvl2pPr marL="914400" marR="0" lvl="1" indent="-314960" algn="l" rtl="0">
              <a:spcBef>
                <a:spcPts val="1100"/>
              </a:spcBef>
              <a:spcAft>
                <a:spcPts val="0"/>
              </a:spcAft>
              <a:buClr>
                <a:schemeClr val="accent1"/>
              </a:buClr>
              <a:buSzPts val="1360"/>
              <a:buFont typeface="Noto Sans Symbols"/>
              <a:buChar char="►"/>
              <a:defRPr sz="1700" b="0" i="0" u="none" strike="noStrike" cap="none">
                <a:solidFill>
                  <a:srgbClr val="404040"/>
                </a:solidFill>
                <a:latin typeface="Trebuchet MS"/>
                <a:ea typeface="Trebuchet MS"/>
                <a:cs typeface="Trebuchet MS"/>
                <a:sym typeface="Trebuchet MS"/>
              </a:defRPr>
            </a:lvl2pPr>
            <a:lvl3pPr marL="1371600" marR="0" lvl="2" indent="-304800" algn="l" rtl="0">
              <a:spcBef>
                <a:spcPts val="1100"/>
              </a:spcBef>
              <a:spcAft>
                <a:spcPts val="0"/>
              </a:spcAft>
              <a:buClr>
                <a:schemeClr val="accent1"/>
              </a:buClr>
              <a:buSzPts val="1200"/>
              <a:buFont typeface="Noto Sans Symbols"/>
              <a:buChar char="►"/>
              <a:defRPr sz="1500" b="0" i="0" u="none" strike="noStrike" cap="none">
                <a:solidFill>
                  <a:srgbClr val="404040"/>
                </a:solidFill>
                <a:latin typeface="Trebuchet MS"/>
                <a:ea typeface="Trebuchet MS"/>
                <a:cs typeface="Trebuchet MS"/>
                <a:sym typeface="Trebuchet MS"/>
              </a:defRPr>
            </a:lvl3pPr>
            <a:lvl4pPr marL="1828800" marR="0" lvl="3"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4pPr>
            <a:lvl5pPr marL="2286000" marR="0" lvl="4"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5pPr>
            <a:lvl6pPr marL="2743200" marR="0" lvl="5"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6pPr>
            <a:lvl7pPr marL="3200400" marR="0" lvl="6"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7pPr>
            <a:lvl8pPr marL="3657600" marR="0" lvl="7"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8pPr>
            <a:lvl9pPr marL="4114800" marR="0" lvl="8"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9pPr>
          </a:lstStyle>
          <a:p>
            <a:endParaRPr/>
          </a:p>
        </p:txBody>
      </p:sp>
      <p:sp>
        <p:nvSpPr>
          <p:cNvPr id="170" name="Google Shape;170;p19"/>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900" b="0" i="0" u="none">
                <a:solidFill>
                  <a:srgbClr val="898989"/>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171" name="Google Shape;171;p19"/>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172" name="Google Shape;172;p19"/>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0"/>
        <p:cNvGrpSpPr/>
        <p:nvPr/>
      </p:nvGrpSpPr>
      <p:grpSpPr>
        <a:xfrm>
          <a:off x="0" y="0"/>
          <a:ext cx="0" cy="0"/>
          <a:chOff x="0" y="0"/>
          <a:chExt cx="0" cy="0"/>
        </a:xfrm>
      </p:grpSpPr>
      <p:grpSp>
        <p:nvGrpSpPr>
          <p:cNvPr id="181" name="Google Shape;181;p21"/>
          <p:cNvGrpSpPr/>
          <p:nvPr/>
        </p:nvGrpSpPr>
        <p:grpSpPr>
          <a:xfrm>
            <a:off x="-9525" y="-9525"/>
            <a:ext cx="10108886" cy="7579449"/>
            <a:chOff x="-8467" y="-8468"/>
            <a:chExt cx="9169889" cy="6875407"/>
          </a:xfrm>
        </p:grpSpPr>
        <p:sp>
          <p:nvSpPr>
            <p:cNvPr id="182" name="Google Shape;182;p21"/>
            <p:cNvSpPr/>
            <p:nvPr/>
          </p:nvSpPr>
          <p:spPr>
            <a:xfrm>
              <a:off x="-8467" y="4013672"/>
              <a:ext cx="458343" cy="2853267"/>
            </a:xfrm>
            <a:custGeom>
              <a:avLst/>
              <a:gdLst/>
              <a:ahLst/>
              <a:cxnLst/>
              <a:rect l="l" t="t" r="r" b="b"/>
              <a:pathLst>
                <a:path w="457200" h="2853267" extrusionOk="0">
                  <a:moveTo>
                    <a:pt x="0" y="0"/>
                  </a:moveTo>
                  <a:lnTo>
                    <a:pt x="457200" y="2853267"/>
                  </a:lnTo>
                  <a:lnTo>
                    <a:pt x="0" y="2844800"/>
                  </a:lnTo>
                  <a:cubicBezTo>
                    <a:pt x="2822" y="1905000"/>
                    <a:pt x="5645" y="965200"/>
                    <a:pt x="0" y="0"/>
                  </a:cubicBezTo>
                  <a:close/>
                </a:path>
              </a:pathLst>
            </a:custGeom>
            <a:solidFill>
              <a:schemeClr val="accent1">
                <a:alpha val="698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cxnSp>
          <p:nvCxnSpPr>
            <p:cNvPr id="183" name="Google Shape;183;p21"/>
            <p:cNvCxnSpPr/>
            <p:nvPr/>
          </p:nvCxnSpPr>
          <p:spPr>
            <a:xfrm rot="10800000" flipH="1">
              <a:off x="5130869" y="4174927"/>
              <a:ext cx="4021800" cy="2682900"/>
            </a:xfrm>
            <a:prstGeom prst="straightConnector1">
              <a:avLst/>
            </a:prstGeom>
            <a:noFill/>
            <a:ln w="9525" cap="rnd" cmpd="sng">
              <a:solidFill>
                <a:schemeClr val="accent1">
                  <a:alpha val="69800"/>
                </a:schemeClr>
              </a:solidFill>
              <a:prstDash val="solid"/>
              <a:miter lim="800000"/>
              <a:headEnd type="none" w="med" len="med"/>
              <a:tailEnd type="none" w="med" len="med"/>
            </a:ln>
          </p:spPr>
        </p:cxnSp>
        <p:cxnSp>
          <p:nvCxnSpPr>
            <p:cNvPr id="184" name="Google Shape;184;p21"/>
            <p:cNvCxnSpPr/>
            <p:nvPr/>
          </p:nvCxnSpPr>
          <p:spPr>
            <a:xfrm>
              <a:off x="7043180" y="172"/>
              <a:ext cx="1218300" cy="6857700"/>
            </a:xfrm>
            <a:prstGeom prst="straightConnector1">
              <a:avLst/>
            </a:prstGeom>
            <a:noFill/>
            <a:ln w="9525" cap="rnd" cmpd="sng">
              <a:solidFill>
                <a:schemeClr val="accent1">
                  <a:alpha val="69800"/>
                </a:schemeClr>
              </a:solidFill>
              <a:prstDash val="solid"/>
              <a:miter lim="800000"/>
              <a:headEnd type="none" w="med" len="med"/>
              <a:tailEnd type="none" w="med" len="med"/>
            </a:ln>
          </p:spPr>
        </p:cxnSp>
        <p:sp>
          <p:nvSpPr>
            <p:cNvPr id="185" name="Google Shape;185;p21"/>
            <p:cNvSpPr/>
            <p:nvPr/>
          </p:nvSpPr>
          <p:spPr>
            <a:xfrm>
              <a:off x="6891980" y="172"/>
              <a:ext cx="2269442" cy="6866466"/>
            </a:xfrm>
            <a:custGeom>
              <a:avLst/>
              <a:gdLst/>
              <a:ahLst/>
              <a:cxnLst/>
              <a:rect l="l" t="t" r="r" b="b"/>
              <a:pathLst>
                <a:path w="2269442" h="6866466" extrusionOk="0">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9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86" name="Google Shape;186;p21"/>
            <p:cNvSpPr/>
            <p:nvPr/>
          </p:nvSpPr>
          <p:spPr>
            <a:xfrm>
              <a:off x="7204459" y="-8468"/>
              <a:ext cx="1948147" cy="6866467"/>
            </a:xfrm>
            <a:custGeom>
              <a:avLst/>
              <a:gdLst/>
              <a:ahLst/>
              <a:cxnLst/>
              <a:rect l="l" t="t" r="r" b="b"/>
              <a:pathLst>
                <a:path w="1948147" h="6866467" extrusionOk="0">
                  <a:moveTo>
                    <a:pt x="0" y="0"/>
                  </a:moveTo>
                  <a:lnTo>
                    <a:pt x="1202267" y="6866467"/>
                  </a:lnTo>
                  <a:lnTo>
                    <a:pt x="1947333" y="6866467"/>
                  </a:lnTo>
                  <a:cubicBezTo>
                    <a:pt x="1944511" y="4577645"/>
                    <a:pt x="1950155" y="2288822"/>
                    <a:pt x="1947333" y="0"/>
                  </a:cubicBezTo>
                  <a:lnTo>
                    <a:pt x="0" y="0"/>
                  </a:lnTo>
                  <a:close/>
                </a:path>
              </a:pathLst>
            </a:custGeom>
            <a:solidFill>
              <a:schemeClr val="accent1">
                <a:alpha val="1961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87" name="Google Shape;187;p21"/>
            <p:cNvSpPr/>
            <p:nvPr/>
          </p:nvSpPr>
          <p:spPr>
            <a:xfrm>
              <a:off x="6638542" y="3920066"/>
              <a:ext cx="2509944" cy="2933700"/>
            </a:xfrm>
            <a:custGeom>
              <a:avLst/>
              <a:gdLst/>
              <a:ahLst/>
              <a:cxnLst/>
              <a:rect l="l" t="t" r="r" b="b"/>
              <a:pathLst>
                <a:path w="3259667" h="3810000" extrusionOk="0">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88" name="Google Shape;188;p21"/>
            <p:cNvSpPr/>
            <p:nvPr/>
          </p:nvSpPr>
          <p:spPr>
            <a:xfrm>
              <a:off x="7010060" y="-8468"/>
              <a:ext cx="2139950" cy="6866467"/>
            </a:xfrm>
            <a:custGeom>
              <a:avLst/>
              <a:gdLst/>
              <a:ahLst/>
              <a:cxnLst/>
              <a:rect l="l" t="t" r="r" b="b"/>
              <a:pathLst>
                <a:path w="2853267" h="6866467" extrusionOk="0">
                  <a:moveTo>
                    <a:pt x="0" y="0"/>
                  </a:moveTo>
                  <a:lnTo>
                    <a:pt x="2472267" y="6866467"/>
                  </a:lnTo>
                  <a:lnTo>
                    <a:pt x="2853267" y="6858000"/>
                  </a:lnTo>
                  <a:lnTo>
                    <a:pt x="2853267" y="0"/>
                  </a:lnTo>
                  <a:lnTo>
                    <a:pt x="0" y="0"/>
                  </a:lnTo>
                  <a:close/>
                </a:path>
              </a:pathLst>
            </a:custGeom>
            <a:solidFill>
              <a:srgbClr val="17B0E4">
                <a:alpha val="4980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89" name="Google Shape;189;p21"/>
            <p:cNvSpPr/>
            <p:nvPr/>
          </p:nvSpPr>
          <p:spPr>
            <a:xfrm>
              <a:off x="8295974" y="-8468"/>
              <a:ext cx="855810" cy="6866467"/>
            </a:xfrm>
            <a:custGeom>
              <a:avLst/>
              <a:gdLst/>
              <a:ahLst/>
              <a:cxnLst/>
              <a:rect l="l" t="t" r="r" b="b"/>
              <a:pathLst>
                <a:path w="1286933" h="6866467" extrusionOk="0">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0"/>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90" name="Google Shape;190;p21"/>
            <p:cNvSpPr/>
            <p:nvPr/>
          </p:nvSpPr>
          <p:spPr>
            <a:xfrm>
              <a:off x="8094375" y="-8468"/>
              <a:ext cx="1067005" cy="6866467"/>
            </a:xfrm>
            <a:custGeom>
              <a:avLst/>
              <a:gdLst/>
              <a:ahLst/>
              <a:cxnLst/>
              <a:rect l="l" t="t" r="r" b="b"/>
              <a:pathLst>
                <a:path w="1270244" h="6866467" extrusionOk="0">
                  <a:moveTo>
                    <a:pt x="0" y="0"/>
                  </a:moveTo>
                  <a:lnTo>
                    <a:pt x="1117600" y="6866467"/>
                  </a:lnTo>
                  <a:lnTo>
                    <a:pt x="1270000" y="6866467"/>
                  </a:lnTo>
                  <a:cubicBezTo>
                    <a:pt x="1272822" y="4574822"/>
                    <a:pt x="1250245" y="2291645"/>
                    <a:pt x="1253067" y="0"/>
                  </a:cubicBezTo>
                  <a:lnTo>
                    <a:pt x="0" y="0"/>
                  </a:lnTo>
                  <a:close/>
                </a:path>
              </a:pathLst>
            </a:custGeom>
            <a:solidFill>
              <a:srgbClr val="236292">
                <a:alpha val="8157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191" name="Google Shape;191;p21"/>
            <p:cNvSpPr/>
            <p:nvPr/>
          </p:nvSpPr>
          <p:spPr>
            <a:xfrm>
              <a:off x="8068455" y="4893559"/>
              <a:ext cx="1092200" cy="1960880"/>
            </a:xfrm>
            <a:custGeom>
              <a:avLst/>
              <a:gdLst/>
              <a:ahLst/>
              <a:cxnLst/>
              <a:rect l="l" t="t" r="r" b="b"/>
              <a:pathLst>
                <a:path w="1820333" h="3268133" extrusionOk="0">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grpSp>
      <p:sp>
        <p:nvSpPr>
          <p:cNvPr id="192" name="Google Shape;192;p21"/>
          <p:cNvSpPr txBox="1"/>
          <p:nvPr/>
        </p:nvSpPr>
        <p:spPr>
          <a:xfrm>
            <a:off x="531812" y="871537"/>
            <a:ext cx="504900" cy="644400"/>
          </a:xfrm>
          <a:prstGeom prst="rect">
            <a:avLst/>
          </a:prstGeom>
          <a:noFill/>
          <a:ln>
            <a:noFill/>
          </a:ln>
        </p:spPr>
        <p:txBody>
          <a:bodyPr spcFirstLastPara="1" wrap="square" lIns="100775" tIns="50375" rIns="100775" bIns="50375" anchor="ctr" anchorCtr="0">
            <a:noAutofit/>
          </a:bodyPr>
          <a:lstStyle/>
          <a:p>
            <a:pPr marL="0" marR="0" lvl="0" indent="0" algn="l" rtl="0">
              <a:lnSpc>
                <a:spcPct val="100000"/>
              </a:lnSpc>
              <a:spcBef>
                <a:spcPts val="0"/>
              </a:spcBef>
              <a:spcAft>
                <a:spcPts val="0"/>
              </a:spcAft>
              <a:buClr>
                <a:srgbClr val="9FE0F5"/>
              </a:buClr>
              <a:buSzPts val="8800"/>
              <a:buFont typeface="Arial"/>
              <a:buNone/>
            </a:pPr>
            <a:r>
              <a:rPr lang="en-US" sz="8800" b="0" i="0" u="none">
                <a:solidFill>
                  <a:srgbClr val="9FE0F5"/>
                </a:solidFill>
                <a:latin typeface="Arial"/>
                <a:ea typeface="Arial"/>
                <a:cs typeface="Arial"/>
                <a:sym typeface="Arial"/>
              </a:rPr>
              <a:t>“</a:t>
            </a:r>
            <a:endParaRPr/>
          </a:p>
        </p:txBody>
      </p:sp>
      <p:sp>
        <p:nvSpPr>
          <p:cNvPr id="193" name="Google Shape;193;p21"/>
          <p:cNvSpPr txBox="1"/>
          <p:nvPr/>
        </p:nvSpPr>
        <p:spPr>
          <a:xfrm>
            <a:off x="7439025" y="3181350"/>
            <a:ext cx="503100" cy="644400"/>
          </a:xfrm>
          <a:prstGeom prst="rect">
            <a:avLst/>
          </a:prstGeom>
          <a:noFill/>
          <a:ln>
            <a:noFill/>
          </a:ln>
        </p:spPr>
        <p:txBody>
          <a:bodyPr spcFirstLastPara="1" wrap="square" lIns="100775" tIns="50375" rIns="100775" bIns="50375" anchor="ctr" anchorCtr="0">
            <a:noAutofit/>
          </a:bodyPr>
          <a:lstStyle/>
          <a:p>
            <a:pPr marL="0" marR="0" lvl="0" indent="0" algn="l" rtl="0">
              <a:lnSpc>
                <a:spcPct val="100000"/>
              </a:lnSpc>
              <a:spcBef>
                <a:spcPts val="0"/>
              </a:spcBef>
              <a:spcAft>
                <a:spcPts val="0"/>
              </a:spcAft>
              <a:buClr>
                <a:srgbClr val="9FE0F5"/>
              </a:buClr>
              <a:buSzPts val="8800"/>
              <a:buFont typeface="Arial"/>
              <a:buNone/>
            </a:pPr>
            <a:r>
              <a:rPr lang="en-US" sz="8800" b="0" i="0" u="none">
                <a:solidFill>
                  <a:srgbClr val="9FE0F5"/>
                </a:solidFill>
                <a:latin typeface="Arial"/>
                <a:ea typeface="Arial"/>
                <a:cs typeface="Arial"/>
                <a:sym typeface="Arial"/>
              </a:rPr>
              <a:t>”</a:t>
            </a:r>
            <a:endParaRPr/>
          </a:p>
        </p:txBody>
      </p:sp>
      <p:sp>
        <p:nvSpPr>
          <p:cNvPr id="194" name="Google Shape;194;p21"/>
          <p:cNvSpPr txBox="1">
            <a:spLocks noGrp="1"/>
          </p:cNvSpPr>
          <p:nvPr>
            <p:ph type="title"/>
          </p:nvPr>
        </p:nvSpPr>
        <p:spPr>
          <a:xfrm>
            <a:off x="671512" y="671512"/>
            <a:ext cx="6997800" cy="14556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2pPr>
            <a:lvl3pPr marR="0" lvl="2"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3pPr>
            <a:lvl4pPr marR="0" lvl="3"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4pPr>
            <a:lvl5pPr marR="0" lvl="4" algn="l" rtl="0">
              <a:spcBef>
                <a:spcPts val="0"/>
              </a:spcBef>
              <a:spcAft>
                <a:spcPts val="0"/>
              </a:spcAft>
              <a:buSzPts val="1400"/>
              <a:buNone/>
              <a:defRPr sz="3900" b="0" i="0" u="none" strike="noStrike" cap="none">
                <a:solidFill>
                  <a:schemeClr val="accent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95" name="Google Shape;195;p21"/>
          <p:cNvSpPr txBox="1">
            <a:spLocks noGrp="1"/>
          </p:cNvSpPr>
          <p:nvPr>
            <p:ph type="body" idx="1"/>
          </p:nvPr>
        </p:nvSpPr>
        <p:spPr>
          <a:xfrm>
            <a:off x="671512" y="2381250"/>
            <a:ext cx="6997800" cy="4278300"/>
          </a:xfrm>
          <a:prstGeom prst="rect">
            <a:avLst/>
          </a:prstGeom>
          <a:noFill/>
          <a:ln>
            <a:noFill/>
          </a:ln>
        </p:spPr>
        <p:txBody>
          <a:bodyPr spcFirstLastPara="1" wrap="square" lIns="91425" tIns="45700" rIns="91425" bIns="45700" anchor="t" anchorCtr="0">
            <a:noAutofit/>
          </a:bodyPr>
          <a:lstStyle>
            <a:lvl1pPr marL="457200" marR="0" lvl="0" indent="-325120" algn="l" rtl="0">
              <a:spcBef>
                <a:spcPts val="1100"/>
              </a:spcBef>
              <a:spcAft>
                <a:spcPts val="0"/>
              </a:spcAft>
              <a:buClr>
                <a:schemeClr val="accent1"/>
              </a:buClr>
              <a:buSzPts val="1520"/>
              <a:buFont typeface="Noto Sans Symbols"/>
              <a:buChar char="►"/>
              <a:defRPr sz="1900" b="0" i="0" u="none" strike="noStrike" cap="none">
                <a:solidFill>
                  <a:srgbClr val="404040"/>
                </a:solidFill>
                <a:latin typeface="Trebuchet MS"/>
                <a:ea typeface="Trebuchet MS"/>
                <a:cs typeface="Trebuchet MS"/>
                <a:sym typeface="Trebuchet MS"/>
              </a:defRPr>
            </a:lvl1pPr>
            <a:lvl2pPr marL="914400" marR="0" lvl="1" indent="-314960" algn="l" rtl="0">
              <a:spcBef>
                <a:spcPts val="1100"/>
              </a:spcBef>
              <a:spcAft>
                <a:spcPts val="0"/>
              </a:spcAft>
              <a:buClr>
                <a:schemeClr val="accent1"/>
              </a:buClr>
              <a:buSzPts val="1360"/>
              <a:buFont typeface="Noto Sans Symbols"/>
              <a:buChar char="►"/>
              <a:defRPr sz="1700" b="0" i="0" u="none" strike="noStrike" cap="none">
                <a:solidFill>
                  <a:srgbClr val="404040"/>
                </a:solidFill>
                <a:latin typeface="Trebuchet MS"/>
                <a:ea typeface="Trebuchet MS"/>
                <a:cs typeface="Trebuchet MS"/>
                <a:sym typeface="Trebuchet MS"/>
              </a:defRPr>
            </a:lvl2pPr>
            <a:lvl3pPr marL="1371600" marR="0" lvl="2" indent="-304800" algn="l" rtl="0">
              <a:spcBef>
                <a:spcPts val="1100"/>
              </a:spcBef>
              <a:spcAft>
                <a:spcPts val="0"/>
              </a:spcAft>
              <a:buClr>
                <a:schemeClr val="accent1"/>
              </a:buClr>
              <a:buSzPts val="1200"/>
              <a:buFont typeface="Noto Sans Symbols"/>
              <a:buChar char="►"/>
              <a:defRPr sz="1500" b="0" i="0" u="none" strike="noStrike" cap="none">
                <a:solidFill>
                  <a:srgbClr val="404040"/>
                </a:solidFill>
                <a:latin typeface="Trebuchet MS"/>
                <a:ea typeface="Trebuchet MS"/>
                <a:cs typeface="Trebuchet MS"/>
                <a:sym typeface="Trebuchet MS"/>
              </a:defRPr>
            </a:lvl3pPr>
            <a:lvl4pPr marL="1828800" marR="0" lvl="3"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4pPr>
            <a:lvl5pPr marL="2286000" marR="0" lvl="4" indent="-294639" algn="l" rtl="0">
              <a:spcBef>
                <a:spcPts val="1100"/>
              </a:spcBef>
              <a:spcAft>
                <a:spcPts val="0"/>
              </a:spcAft>
              <a:buClr>
                <a:schemeClr val="accent1"/>
              </a:buClr>
              <a:buSzPts val="1040"/>
              <a:buFont typeface="Noto Sans Symbols"/>
              <a:buChar char="►"/>
              <a:defRPr sz="1300" b="0" i="0" u="none" strike="noStrike" cap="none">
                <a:solidFill>
                  <a:srgbClr val="404040"/>
                </a:solidFill>
                <a:latin typeface="Trebuchet MS"/>
                <a:ea typeface="Trebuchet MS"/>
                <a:cs typeface="Trebuchet MS"/>
                <a:sym typeface="Trebuchet MS"/>
              </a:defRPr>
            </a:lvl5pPr>
            <a:lvl6pPr marL="2743200" marR="0" lvl="5"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6pPr>
            <a:lvl7pPr marL="3200400" marR="0" lvl="6"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7pPr>
            <a:lvl8pPr marL="3657600" marR="0" lvl="7"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8pPr>
            <a:lvl9pPr marL="4114800" marR="0" lvl="8"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9pPr>
          </a:lstStyle>
          <a:p>
            <a:endParaRPr/>
          </a:p>
        </p:txBody>
      </p:sp>
      <p:sp>
        <p:nvSpPr>
          <p:cNvPr id="196" name="Google Shape;196;p21"/>
          <p:cNvSpPr txBox="1">
            <a:spLocks noGrp="1"/>
          </p:cNvSpPr>
          <p:nvPr>
            <p:ph type="dt" idx="10"/>
          </p:nvPr>
        </p:nvSpPr>
        <p:spPr>
          <a:xfrm>
            <a:off x="5959475" y="6659562"/>
            <a:ext cx="754200" cy="4017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900" b="0" i="0" u="none">
                <a:solidFill>
                  <a:srgbClr val="898989"/>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197" name="Google Shape;197;p21"/>
          <p:cNvSpPr txBox="1">
            <a:spLocks noGrp="1"/>
          </p:cNvSpPr>
          <p:nvPr>
            <p:ph type="ftr" idx="11"/>
          </p:nvPr>
        </p:nvSpPr>
        <p:spPr>
          <a:xfrm>
            <a:off x="671512" y="6659562"/>
            <a:ext cx="5097600" cy="401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Trebuchet MS"/>
                <a:ea typeface="Trebuchet MS"/>
                <a:cs typeface="Trebuchet MS"/>
                <a:sym typeface="Trebuchet MS"/>
              </a:defRPr>
            </a:lvl1pPr>
            <a:lvl2pPr marR="0" lvl="1"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lnSpc>
                <a:spcPct val="100000"/>
              </a:lnSpc>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198" name="Google Shape;198;p21"/>
          <p:cNvSpPr txBox="1">
            <a:spLocks noGrp="1"/>
          </p:cNvSpPr>
          <p:nvPr>
            <p:ph type="sldNum" idx="12"/>
          </p:nvPr>
        </p:nvSpPr>
        <p:spPr>
          <a:xfrm>
            <a:off x="7104062" y="6659562"/>
            <a:ext cx="565200" cy="401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1pPr>
            <a:lvl2pPr marL="0" marR="0" lvl="1"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2pPr>
            <a:lvl3pPr marL="0" marR="0" lvl="2"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3pPr>
            <a:lvl4pPr marL="0" marR="0" lvl="3"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4pPr>
            <a:lvl5pPr marL="0" marR="0" lvl="4"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5pPr>
            <a:lvl6pPr marL="0" marR="0" lvl="5"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6pPr>
            <a:lvl7pPr marL="0" marR="0" lvl="6"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7pPr>
            <a:lvl8pPr marL="0" marR="0" lvl="7"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8pPr>
            <a:lvl9pPr marL="0" marR="0" lvl="8" indent="0" algn="r" rtl="0">
              <a:lnSpc>
                <a:spcPct val="100000"/>
              </a:lnSpc>
              <a:spcBef>
                <a:spcPts val="0"/>
              </a:spcBef>
              <a:spcAft>
                <a:spcPts val="0"/>
              </a:spcAft>
              <a:buClr>
                <a:schemeClr val="accent1"/>
              </a:buClr>
              <a:buSzPts val="900"/>
              <a:buFont typeface="Trebuchet MS"/>
              <a:buNone/>
              <a:defRPr sz="900" b="0" i="0" u="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4"/>
          <p:cNvSpPr txBox="1"/>
          <p:nvPr/>
        </p:nvSpPr>
        <p:spPr>
          <a:xfrm>
            <a:off x="503237" y="1768475"/>
            <a:ext cx="9071100" cy="5467500"/>
          </a:xfrm>
          <a:prstGeom prst="rect">
            <a:avLst/>
          </a:prstGeom>
          <a:noFill/>
          <a:ln>
            <a:noFill/>
          </a:ln>
        </p:spPr>
        <p:txBody>
          <a:bodyPr spcFirstLastPara="1" wrap="square" lIns="0" tIns="31675" rIns="0" bIns="0" anchor="ctr" anchorCtr="0">
            <a:noAutofit/>
          </a:bodyPr>
          <a:lstStyle/>
          <a:p>
            <a:pPr marL="0" marR="0" lvl="0" indent="0" algn="ctr" rtl="0">
              <a:lnSpc>
                <a:spcPct val="93000"/>
              </a:lnSpc>
              <a:spcBef>
                <a:spcPts val="0"/>
              </a:spcBef>
              <a:spcAft>
                <a:spcPts val="0"/>
              </a:spcAft>
              <a:buClr>
                <a:srgbClr val="000000"/>
              </a:buClr>
              <a:buSzPts val="3600"/>
              <a:buFont typeface="Times New Roman"/>
              <a:buNone/>
            </a:pPr>
            <a:r>
              <a:rPr lang="en-US" sz="3600" b="1" dirty="0">
                <a:latin typeface="Times New Roman"/>
                <a:ea typeface="Times New Roman"/>
                <a:cs typeface="Times New Roman"/>
                <a:sym typeface="Times New Roman"/>
              </a:rPr>
              <a:t>E</a:t>
            </a:r>
            <a:r>
              <a:rPr lang="en-US" sz="3600" b="1" i="0" u="none" dirty="0">
                <a:solidFill>
                  <a:srgbClr val="000000"/>
                </a:solidFill>
                <a:latin typeface="Times New Roman"/>
                <a:ea typeface="Times New Roman"/>
                <a:cs typeface="Times New Roman"/>
                <a:sym typeface="Times New Roman"/>
              </a:rPr>
              <a:t>ducational Word Explorer in </a:t>
            </a:r>
            <a:r>
              <a:rPr lang="en-US" sz="3600" b="1" dirty="0">
                <a:latin typeface="Times New Roman"/>
                <a:ea typeface="Times New Roman"/>
                <a:cs typeface="Times New Roman"/>
                <a:sym typeface="Times New Roman"/>
              </a:rPr>
              <a:t>Indian Language</a:t>
            </a:r>
            <a:r>
              <a:rPr lang="en-US" sz="3600" b="1" i="0" u="none" dirty="0">
                <a:solidFill>
                  <a:srgbClr val="000000"/>
                </a:solidFill>
                <a:latin typeface="Times New Roman"/>
                <a:ea typeface="Times New Roman"/>
                <a:cs typeface="Times New Roman"/>
                <a:sym typeface="Times New Roman"/>
              </a:rPr>
              <a:t> </a:t>
            </a:r>
          </a:p>
          <a:p>
            <a:pPr marL="0" marR="0" lvl="0" indent="0" algn="ctr" rtl="0">
              <a:lnSpc>
                <a:spcPct val="93000"/>
              </a:lnSpc>
              <a:spcBef>
                <a:spcPts val="0"/>
              </a:spcBef>
              <a:spcAft>
                <a:spcPts val="0"/>
              </a:spcAft>
              <a:buClr>
                <a:srgbClr val="000000"/>
              </a:buClr>
              <a:buSzPts val="3600"/>
              <a:buFont typeface="Times New Roman"/>
              <a:buNone/>
            </a:pPr>
            <a:endParaRPr sz="3200" b="0" i="0" u="none" dirty="0">
              <a:solidFill>
                <a:srgbClr val="000000"/>
              </a:solidFill>
              <a:latin typeface="Times New Roman"/>
              <a:ea typeface="Times New Roman"/>
              <a:cs typeface="Times New Roman"/>
              <a:sym typeface="Times New Roman"/>
            </a:endParaRPr>
          </a:p>
          <a:p>
            <a:pPr algn="ctr">
              <a:lnSpc>
                <a:spcPct val="150000"/>
              </a:lnSpc>
              <a:buClr>
                <a:srgbClr val="000000"/>
              </a:buClr>
              <a:buSzPts val="3200"/>
              <a:buFont typeface="Trebuchet MS" panose="020B0603020202020204" pitchFamily="34" charset="0"/>
              <a:buNone/>
            </a:pPr>
            <a:r>
              <a:rPr lang="en-US" altLang="en-US" sz="1800" b="1" dirty="0">
                <a:latin typeface="Times New Roman" panose="02020603050405020304" pitchFamily="18" charset="0"/>
                <a:ea typeface="Calibri" panose="020F0502020204030204" pitchFamily="34" charset="0"/>
                <a:cs typeface="Times New Roman" panose="02020603050405020304" pitchFamily="18" charset="0"/>
                <a:sym typeface="Times New Roman" panose="02020603050405020304" pitchFamily="18" charset="0"/>
              </a:rPr>
              <a:t>VIGNESH GUNDARI -   23106008</a:t>
            </a:r>
            <a:endParaRPr lang="en-US" altLang="en-US" sz="1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sym typeface="Times New Roman" panose="02020603050405020304" pitchFamily="18" charset="0"/>
            </a:endParaRPr>
          </a:p>
          <a:p>
            <a:pPr algn="ctr">
              <a:lnSpc>
                <a:spcPct val="150000"/>
              </a:lnSpc>
              <a:buClr>
                <a:srgbClr val="000000"/>
              </a:buClr>
              <a:buSzPts val="3200"/>
              <a:buFont typeface="Trebuchet MS" panose="020B0603020202020204" pitchFamily="34" charset="0"/>
              <a:buNone/>
            </a:pPr>
            <a:r>
              <a:rPr lang="en-US" altLang="en-US" sz="1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sym typeface="Times New Roman" panose="02020603050405020304" pitchFamily="18" charset="0"/>
              </a:rPr>
              <a:t>KAUSTUBH BHOIR -   23106066</a:t>
            </a:r>
          </a:p>
          <a:p>
            <a:pPr algn="ctr">
              <a:lnSpc>
                <a:spcPct val="150000"/>
              </a:lnSpc>
              <a:buClr>
                <a:srgbClr val="000000"/>
              </a:buClr>
              <a:buSzPts val="3200"/>
              <a:buFont typeface="Trebuchet MS" panose="020B0603020202020204" pitchFamily="34" charset="0"/>
              <a:buNone/>
            </a:pPr>
            <a:r>
              <a:rPr lang="en-US" altLang="en-US" sz="1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sym typeface="Times New Roman" panose="02020603050405020304" pitchFamily="18" charset="0"/>
              </a:rPr>
              <a:t>VARUN BURA          </a:t>
            </a:r>
            <a:r>
              <a:rPr lang="en-US" altLang="en-US" sz="1800" b="1" dirty="0">
                <a:latin typeface="Times New Roman" panose="02020603050405020304" pitchFamily="18" charset="0"/>
                <a:ea typeface="Calibri" panose="020F0502020204030204" pitchFamily="34" charset="0"/>
                <a:cs typeface="Times New Roman" panose="02020603050405020304" pitchFamily="18" charset="0"/>
                <a:sym typeface="Times New Roman" panose="02020603050405020304" pitchFamily="18" charset="0"/>
              </a:rPr>
              <a:t> </a:t>
            </a:r>
            <a:r>
              <a:rPr lang="en-US" altLang="en-US" sz="1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sym typeface="Times New Roman" panose="02020603050405020304" pitchFamily="18" charset="0"/>
              </a:rPr>
              <a:t>-   23106129</a:t>
            </a:r>
          </a:p>
          <a:p>
            <a:pPr algn="ctr">
              <a:lnSpc>
                <a:spcPct val="150000"/>
              </a:lnSpc>
              <a:buClr>
                <a:srgbClr val="000000"/>
              </a:buClr>
              <a:buSzPts val="3200"/>
              <a:buFont typeface="Trebuchet MS" panose="020B0603020202020204" pitchFamily="34" charset="0"/>
              <a:buNone/>
            </a:pPr>
            <a:r>
              <a:rPr lang="en-US" altLang="en-US" sz="1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sym typeface="Times New Roman" panose="02020603050405020304" pitchFamily="18" charset="0"/>
              </a:rPr>
              <a:t>ATHANG JADHAV  -   23106039</a:t>
            </a:r>
          </a:p>
          <a:p>
            <a:pPr marL="0" marR="0" lvl="0" indent="0" algn="ctr" rtl="0">
              <a:lnSpc>
                <a:spcPct val="93000"/>
              </a:lnSpc>
              <a:spcBef>
                <a:spcPts val="0"/>
              </a:spcBef>
              <a:spcAft>
                <a:spcPts val="0"/>
              </a:spcAft>
              <a:buClr>
                <a:schemeClr val="dk1"/>
              </a:buClr>
              <a:buSzPts val="3200"/>
              <a:buFont typeface="Trebuchet MS"/>
              <a:buNone/>
            </a:pPr>
            <a:endParaRPr sz="3200" b="0" i="0" u="none" dirty="0">
              <a:solidFill>
                <a:srgbClr val="000000"/>
              </a:solidFill>
              <a:latin typeface="Times New Roman"/>
              <a:ea typeface="Times New Roman"/>
              <a:cs typeface="Times New Roman"/>
              <a:sym typeface="Times New Roman"/>
            </a:endParaRPr>
          </a:p>
          <a:p>
            <a:pPr marL="0" marR="0" lvl="0" indent="0" algn="ctr" rtl="0">
              <a:lnSpc>
                <a:spcPct val="93000"/>
              </a:lnSpc>
              <a:spcBef>
                <a:spcPts val="0"/>
              </a:spcBef>
              <a:spcAft>
                <a:spcPts val="0"/>
              </a:spcAft>
              <a:buClr>
                <a:srgbClr val="000000"/>
              </a:buClr>
              <a:buSzPts val="2800"/>
              <a:buFont typeface="Times New Roman"/>
              <a:buNone/>
            </a:pPr>
            <a:r>
              <a:rPr lang="en-US" sz="2800" b="1" i="0" u="none" dirty="0">
                <a:solidFill>
                  <a:srgbClr val="000000"/>
                </a:solidFill>
                <a:latin typeface="Times New Roman"/>
                <a:ea typeface="Times New Roman"/>
                <a:cs typeface="Times New Roman"/>
                <a:sym typeface="Times New Roman"/>
              </a:rPr>
              <a:t>Project Guide</a:t>
            </a:r>
            <a:endParaRPr dirty="0"/>
          </a:p>
          <a:p>
            <a:pPr marL="0" marR="0" lvl="0" indent="0" algn="ctr" rtl="0">
              <a:lnSpc>
                <a:spcPct val="93000"/>
              </a:lnSpc>
              <a:spcBef>
                <a:spcPts val="0"/>
              </a:spcBef>
              <a:spcAft>
                <a:spcPts val="0"/>
              </a:spcAft>
              <a:buClr>
                <a:srgbClr val="000000"/>
              </a:buClr>
              <a:buSzPts val="2400"/>
              <a:buFont typeface="Times New Roman"/>
              <a:buNone/>
            </a:pPr>
            <a:r>
              <a:rPr lang="en-US" sz="2800" b="1" i="0" u="none" dirty="0">
                <a:solidFill>
                  <a:srgbClr val="000000"/>
                </a:solidFill>
                <a:latin typeface="Times New Roman"/>
                <a:ea typeface="Times New Roman"/>
                <a:cs typeface="Times New Roman"/>
                <a:sym typeface="Times New Roman"/>
              </a:rPr>
              <a:t>Ms. Taruna Sharma </a:t>
            </a:r>
          </a:p>
          <a:p>
            <a:pPr algn="ctr">
              <a:lnSpc>
                <a:spcPct val="93000"/>
              </a:lnSpc>
              <a:buSzPts val="2400"/>
            </a:pPr>
            <a:r>
              <a:rPr lang="en-US" sz="2400" b="1" kern="0" dirty="0">
                <a:solidFill>
                  <a:srgbClr val="000000"/>
                </a:solidFill>
                <a:latin typeface="Times New Roman" panose="02020603050405020304" pitchFamily="18" charset="0"/>
                <a:cs typeface="Times New Roman" panose="02020603050405020304" pitchFamily="18" charset="0"/>
                <a:sym typeface="Times New Roman"/>
              </a:rPr>
              <a:t>Academic year 2024-25</a:t>
            </a:r>
            <a:endParaRPr lang="en-US" sz="2400" kern="0" dirty="0">
              <a:solidFill>
                <a:srgbClr val="000000"/>
              </a:solidFill>
              <a:latin typeface="Times New Roman" panose="02020603050405020304" pitchFamily="18" charset="0"/>
              <a:cs typeface="Times New Roman" panose="02020603050405020304" pitchFamily="18" charset="0"/>
              <a:sym typeface="Arial"/>
            </a:endParaRPr>
          </a:p>
          <a:p>
            <a:pPr marL="0" marR="0" lvl="0" indent="0" algn="ctr" rtl="0">
              <a:lnSpc>
                <a:spcPct val="93000"/>
              </a:lnSpc>
              <a:spcBef>
                <a:spcPts val="0"/>
              </a:spcBef>
              <a:spcAft>
                <a:spcPts val="0"/>
              </a:spcAft>
              <a:buClr>
                <a:srgbClr val="000000"/>
              </a:buClr>
              <a:buSzPts val="2400"/>
              <a:buFont typeface="Times New Roman"/>
              <a:buNone/>
            </a:pPr>
            <a:endParaRPr dirty="0"/>
          </a:p>
        </p:txBody>
      </p:sp>
      <p:cxnSp>
        <p:nvCxnSpPr>
          <p:cNvPr id="219" name="Google Shape;219;p24"/>
          <p:cNvCxnSpPr/>
          <p:nvPr/>
        </p:nvCxnSpPr>
        <p:spPr>
          <a:xfrm>
            <a:off x="0" y="1743075"/>
            <a:ext cx="10080600" cy="0"/>
          </a:xfrm>
          <a:prstGeom prst="straightConnector1">
            <a:avLst/>
          </a:prstGeom>
          <a:noFill/>
          <a:ln w="25400" cap="rnd" cmpd="sng">
            <a:solidFill>
              <a:schemeClr val="dk1"/>
            </a:solidFill>
            <a:prstDash val="solid"/>
            <a:miter lim="800000"/>
            <a:headEnd type="none" w="med" len="med"/>
            <a:tailEnd type="none" w="med" len="med"/>
          </a:ln>
          <a:effectLst>
            <a:outerShdw blurRad="63500" dist="25400" dir="5400000">
              <a:srgbClr val="000000">
                <a:alpha val="34900"/>
              </a:srgbClr>
            </a:outerShdw>
          </a:effectLst>
        </p:spPr>
      </p:cxnSp>
      <p:pic>
        <p:nvPicPr>
          <p:cNvPr id="220" name="Google Shape;220;p24"/>
          <p:cNvPicPr preferRelativeResize="0"/>
          <p:nvPr/>
        </p:nvPicPr>
        <p:blipFill rotWithShape="1">
          <a:blip r:embed="rId3">
            <a:alphaModFix/>
          </a:blip>
          <a:srcRect/>
          <a:stretch/>
        </p:blipFill>
        <p:spPr>
          <a:xfrm>
            <a:off x="874358" y="179387"/>
            <a:ext cx="7705724" cy="1371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2">
          <a:extLst>
            <a:ext uri="{FF2B5EF4-FFF2-40B4-BE49-F238E27FC236}">
              <a16:creationId xmlns:a16="http://schemas.microsoft.com/office/drawing/2014/main" id="{E3B9E94A-3FE3-9DFB-289F-B7C27AD7BA7B}"/>
            </a:ext>
          </a:extLst>
        </p:cNvPr>
        <p:cNvGrpSpPr/>
        <p:nvPr/>
      </p:nvGrpSpPr>
      <p:grpSpPr>
        <a:xfrm>
          <a:off x="0" y="0"/>
          <a:ext cx="0" cy="0"/>
          <a:chOff x="0" y="0"/>
          <a:chExt cx="0" cy="0"/>
        </a:xfrm>
      </p:grpSpPr>
      <p:sp>
        <p:nvSpPr>
          <p:cNvPr id="253" name="Google Shape;253;p29">
            <a:extLst>
              <a:ext uri="{FF2B5EF4-FFF2-40B4-BE49-F238E27FC236}">
                <a16:creationId xmlns:a16="http://schemas.microsoft.com/office/drawing/2014/main" id="{6051F8A8-0331-48A2-D432-1B453100817D}"/>
              </a:ext>
            </a:extLst>
          </p:cNvPr>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System Design</a:t>
            </a:r>
            <a:endParaRPr/>
          </a:p>
        </p:txBody>
      </p:sp>
      <p:sp>
        <p:nvSpPr>
          <p:cNvPr id="254" name="Google Shape;254;p29">
            <a:extLst>
              <a:ext uri="{FF2B5EF4-FFF2-40B4-BE49-F238E27FC236}">
                <a16:creationId xmlns:a16="http://schemas.microsoft.com/office/drawing/2014/main" id="{5E2C973A-2426-9B47-3A1A-B869FB370E14}"/>
              </a:ext>
            </a:extLst>
          </p:cNvPr>
          <p:cNvSpPr txBox="1"/>
          <p:nvPr/>
        </p:nvSpPr>
        <p:spPr>
          <a:xfrm>
            <a:off x="503237" y="1768475"/>
            <a:ext cx="9071100" cy="4989600"/>
          </a:xfrm>
          <a:prstGeom prst="rect">
            <a:avLst/>
          </a:prstGeom>
          <a:noFill/>
          <a:ln>
            <a:noFill/>
          </a:ln>
        </p:spPr>
        <p:txBody>
          <a:bodyPr spcFirstLastPara="1" wrap="square" lIns="0" tIns="21225"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255" name="Google Shape;255;p29">
            <a:extLst>
              <a:ext uri="{FF2B5EF4-FFF2-40B4-BE49-F238E27FC236}">
                <a16:creationId xmlns:a16="http://schemas.microsoft.com/office/drawing/2014/main" id="{2FA271D5-037C-F5F6-0232-C849D979674C}"/>
              </a:ext>
            </a:extLst>
          </p:cNvPr>
          <p:cNvSpPr txBox="1"/>
          <p:nvPr/>
        </p:nvSpPr>
        <p:spPr>
          <a:xfrm>
            <a:off x="287337" y="1731962"/>
            <a:ext cx="8929800" cy="5170606"/>
          </a:xfrm>
          <a:prstGeom prst="rect">
            <a:avLst/>
          </a:prstGeom>
          <a:noFill/>
          <a:ln>
            <a:noFill/>
          </a:ln>
        </p:spPr>
        <p:txBody>
          <a:bodyPr spcFirstLastPara="1" wrap="square" lIns="91425" tIns="45700" rIns="91425" bIns="45700" anchor="t" anchorCtr="0">
            <a:spAutoFit/>
          </a:bodyPr>
          <a:lstStyle/>
          <a:p>
            <a:pPr marL="342900" indent="-342900" algn="just">
              <a:lnSpc>
                <a:spcPct val="150000"/>
              </a:lnSpc>
              <a:buFont typeface="Arial" panose="020B0604020202020204" pitchFamily="34" charset="0"/>
              <a:buChar char="•"/>
              <a:defRPr/>
            </a:pPr>
            <a:r>
              <a:rPr lang="en-US" sz="1800" b="1" dirty="0">
                <a:latin typeface="Times New Roman" panose="02020603050405020304" pitchFamily="18" charset="0"/>
                <a:cs typeface="Times New Roman" panose="02020603050405020304" pitchFamily="18" charset="0"/>
              </a:rPr>
              <a:t>Dual Game Modes:</a:t>
            </a:r>
          </a:p>
          <a:p>
            <a:pPr algn="just">
              <a:lnSpc>
                <a:spcPct val="150000"/>
              </a:lnSpc>
              <a:defRPr/>
            </a:pPr>
            <a:r>
              <a:rPr lang="en-US" sz="1800" dirty="0">
                <a:latin typeface="Times New Roman" panose="02020603050405020304" pitchFamily="18" charset="0"/>
                <a:cs typeface="Times New Roman" panose="02020603050405020304" pitchFamily="18" charset="0"/>
              </a:rPr>
              <a:t>         Quiz Mode for word guessing from clues and Guessing Alphabets Mode to fill in blanks.</a:t>
            </a:r>
          </a:p>
          <a:p>
            <a:pPr marL="342900" indent="-342900" algn="just">
              <a:lnSpc>
                <a:spcPct val="150000"/>
              </a:lnSpc>
              <a:buFont typeface="Arial" panose="020B0604020202020204" pitchFamily="34" charset="0"/>
              <a:buChar char="•"/>
              <a:defRPr/>
            </a:pPr>
            <a:r>
              <a:rPr lang="en-US" sz="1800" b="1" dirty="0">
                <a:latin typeface="Times New Roman" panose="02020603050405020304" pitchFamily="18" charset="0"/>
                <a:cs typeface="Times New Roman" panose="02020603050405020304" pitchFamily="18" charset="0"/>
              </a:rPr>
              <a:t>Interactive Gameplay:</a:t>
            </a:r>
          </a:p>
          <a:p>
            <a:pPr algn="just">
              <a:lnSpc>
                <a:spcPct val="150000"/>
              </a:lnSpc>
              <a:defRPr/>
            </a:pP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Intuitive interface with real-time feedback.</a:t>
            </a:r>
          </a:p>
          <a:p>
            <a:pPr marL="342900" indent="-342900" algn="just">
              <a:lnSpc>
                <a:spcPct val="150000"/>
              </a:lnSpc>
              <a:buFont typeface="Arial" panose="020B0604020202020204" pitchFamily="34" charset="0"/>
              <a:buChar char="•"/>
              <a:defRPr/>
            </a:pPr>
            <a:r>
              <a:rPr lang="en-US" sz="1800" b="1" dirty="0">
                <a:latin typeface="Times New Roman" panose="02020603050405020304" pitchFamily="18" charset="0"/>
                <a:cs typeface="Times New Roman" panose="02020603050405020304" pitchFamily="18" charset="0"/>
              </a:rPr>
              <a:t>Score Tracking: </a:t>
            </a:r>
          </a:p>
          <a:p>
            <a:pPr algn="just">
              <a:lnSpc>
                <a:spcPct val="150000"/>
              </a:lnSpc>
              <a:defRPr/>
            </a:pP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Tracks progress and rewards accuracy and speed.</a:t>
            </a:r>
          </a:p>
          <a:p>
            <a:pPr marL="342900" indent="-342900" algn="just">
              <a:lnSpc>
                <a:spcPct val="150000"/>
              </a:lnSpc>
              <a:buFont typeface="Arial" panose="020B0604020202020204" pitchFamily="34" charset="0"/>
              <a:buChar char="•"/>
              <a:defRPr/>
            </a:pPr>
            <a:r>
              <a:rPr lang="en-US" sz="1800" b="1" dirty="0">
                <a:latin typeface="Times New Roman" panose="02020603050405020304" pitchFamily="18" charset="0"/>
                <a:cs typeface="Times New Roman" panose="02020603050405020304" pitchFamily="18" charset="0"/>
              </a:rPr>
              <a:t> Educational Value: </a:t>
            </a:r>
          </a:p>
          <a:p>
            <a:pPr algn="just">
              <a:lnSpc>
                <a:spcPct val="150000"/>
              </a:lnSpc>
              <a:defRPr/>
            </a:pPr>
            <a:r>
              <a:rPr lang="en-US" sz="1800" dirty="0">
                <a:latin typeface="Times New Roman" panose="02020603050405020304" pitchFamily="18" charset="0"/>
                <a:cs typeface="Times New Roman" panose="02020603050405020304" pitchFamily="18" charset="0"/>
              </a:rPr>
              <a:t>         Enhances vocabulary, spelling, and cognitive skills.</a:t>
            </a:r>
          </a:p>
          <a:p>
            <a:pPr marL="342900" indent="-342900" algn="just">
              <a:lnSpc>
                <a:spcPct val="150000"/>
              </a:lnSpc>
              <a:buFont typeface="Arial" panose="020B0604020202020204" pitchFamily="34" charset="0"/>
              <a:buChar char="•"/>
              <a:defRPr/>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Accessibility: </a:t>
            </a:r>
          </a:p>
          <a:p>
            <a:pPr algn="just">
              <a:lnSpc>
                <a:spcPct val="150000"/>
              </a:lnSpc>
              <a:defRPr/>
            </a:pP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Designed for all ages.</a:t>
            </a:r>
            <a:endParaRPr lang="en-US" altLang="en-US" sz="1800" dirty="0">
              <a:latin typeface="Times New Roman" panose="02020603050405020304" pitchFamily="18" charset="0"/>
              <a:cs typeface="Times New Roman" panose="02020603050405020304" pitchFamily="18" charset="0"/>
            </a:endParaRPr>
          </a:p>
          <a:p>
            <a:pPr marL="0" indent="0" algn="just">
              <a:lnSpc>
                <a:spcPct val="150000"/>
              </a:lnSpc>
              <a:defRPr/>
            </a:pPr>
            <a:endParaRPr lang="en-US" altLang="en-US" sz="2400" b="1" dirty="0">
              <a:latin typeface="Times New Roman" panose="02020603050405020304" pitchFamily="18" charset="0"/>
              <a:cs typeface="Times New Roman" panose="02020603050405020304" pitchFamily="18" charset="0"/>
            </a:endParaRPr>
          </a:p>
          <a:p>
            <a:pPr marL="0" marR="0" lvl="0" indent="0" algn="just" rtl="0">
              <a:lnSpc>
                <a:spcPct val="100000"/>
              </a:lnSpc>
              <a:spcBef>
                <a:spcPts val="0"/>
              </a:spcBef>
              <a:spcAft>
                <a:spcPts val="0"/>
              </a:spcAft>
              <a:buNone/>
            </a:pPr>
            <a:endParaRPr sz="2400" b="0" i="0" u="none" dirty="0">
              <a:solidFill>
                <a:srgbClr val="000000"/>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498136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0"/>
        <p:cNvGrpSpPr/>
        <p:nvPr/>
      </p:nvGrpSpPr>
      <p:grpSpPr>
        <a:xfrm>
          <a:off x="0" y="0"/>
          <a:ext cx="0" cy="0"/>
          <a:chOff x="0" y="0"/>
          <a:chExt cx="0" cy="0"/>
        </a:xfrm>
      </p:grpSpPr>
      <p:sp>
        <p:nvSpPr>
          <p:cNvPr id="261" name="Google Shape;261;p30"/>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Technologies and Methodologies</a:t>
            </a:r>
            <a:endParaRPr/>
          </a:p>
        </p:txBody>
      </p:sp>
      <p:sp>
        <p:nvSpPr>
          <p:cNvPr id="262" name="Google Shape;262;p30"/>
          <p:cNvSpPr txBox="1"/>
          <p:nvPr/>
        </p:nvSpPr>
        <p:spPr>
          <a:xfrm>
            <a:off x="393700" y="1835150"/>
            <a:ext cx="9180600" cy="5608500"/>
          </a:xfrm>
          <a:prstGeom prst="rect">
            <a:avLst/>
          </a:prstGeom>
          <a:noFill/>
          <a:ln>
            <a:noFill/>
          </a:ln>
        </p:spPr>
        <p:txBody>
          <a:bodyPr spcFirstLastPara="1" wrap="square" lIns="91425" tIns="45700" rIns="91425" bIns="45700" anchor="t" anchorCtr="0">
            <a:noAutofit/>
          </a:bodyPr>
          <a:lstStyle/>
          <a:p>
            <a:pPr>
              <a:lnSpc>
                <a:spcPct val="150000"/>
              </a:lnSpc>
              <a:buFont typeface="Wingdings 3" panose="05040102010807070707" pitchFamily="18" charset="2"/>
              <a:buNone/>
            </a:pPr>
            <a:r>
              <a:rPr lang="en-US" altLang="en-US" sz="1800" b="1" dirty="0">
                <a:latin typeface="Times New Roman" panose="02020603050405020304" pitchFamily="18" charset="0"/>
                <a:cs typeface="Times New Roman" panose="02020603050405020304" pitchFamily="18" charset="0"/>
              </a:rPr>
              <a:t>Platforms and Technologies</a:t>
            </a:r>
          </a:p>
          <a:p>
            <a:pPr>
              <a:lnSpc>
                <a:spcPct val="150000"/>
              </a:lnSpc>
              <a:buFont typeface="Wingdings 3" panose="05040102010807070707" pitchFamily="18" charset="2"/>
              <a:buNone/>
            </a:pPr>
            <a:r>
              <a:rPr lang="en-US" altLang="en-US" sz="1800" b="1" dirty="0">
                <a:latin typeface="Times New Roman" panose="02020603050405020304" pitchFamily="18" charset="0"/>
                <a:cs typeface="Times New Roman" panose="02020603050405020304" pitchFamily="18" charset="0"/>
              </a:rPr>
              <a:t>Front-End:</a:t>
            </a:r>
            <a:r>
              <a:rPr lang="en-US" altLang="en-US" sz="1800" dirty="0">
                <a:latin typeface="Times New Roman" panose="02020603050405020304" pitchFamily="18" charset="0"/>
                <a:cs typeface="Times New Roman" panose="02020603050405020304" pitchFamily="18" charset="0"/>
              </a:rPr>
              <a:t> Web-based UI using frameworks like CSS, HTML and FLASK.</a:t>
            </a:r>
          </a:p>
          <a:p>
            <a:pPr algn="just">
              <a:lnSpc>
                <a:spcPct val="150000"/>
              </a:lnSpc>
              <a:buFont typeface="Wingdings 3" panose="05040102010807070707" pitchFamily="18" charset="2"/>
              <a:buNone/>
            </a:pPr>
            <a:r>
              <a:rPr lang="en-US" altLang="en-US" sz="1800" b="1" dirty="0">
                <a:latin typeface="Times New Roman" panose="02020603050405020304" pitchFamily="18" charset="0"/>
                <a:cs typeface="Times New Roman" panose="02020603050405020304" pitchFamily="18" charset="0"/>
              </a:rPr>
              <a:t>Back-End:</a:t>
            </a:r>
            <a:r>
              <a:rPr lang="en-US" altLang="en-US" sz="1800" dirty="0">
                <a:latin typeface="Times New Roman" panose="02020603050405020304" pitchFamily="18" charset="0"/>
                <a:cs typeface="Times New Roman" panose="02020603050405020304" pitchFamily="18" charset="0"/>
              </a:rPr>
              <a:t> Server-side logic implemented using python</a:t>
            </a:r>
          </a:p>
          <a:p>
            <a:pPr>
              <a:lnSpc>
                <a:spcPct val="150000"/>
              </a:lnSpc>
              <a:buFont typeface="Wingdings 3" panose="05040102010807070707" pitchFamily="18" charset="2"/>
              <a:buNone/>
            </a:pPr>
            <a:r>
              <a:rPr lang="en-US" altLang="en-US" sz="1800" b="1" dirty="0">
                <a:latin typeface="Times New Roman" panose="02020603050405020304" pitchFamily="18" charset="0"/>
                <a:cs typeface="Times New Roman" panose="02020603050405020304" pitchFamily="18" charset="0"/>
              </a:rPr>
              <a:t>Database:</a:t>
            </a:r>
            <a:r>
              <a:rPr lang="en-US" altLang="en-US" sz="1800" dirty="0">
                <a:latin typeface="Times New Roman" panose="02020603050405020304" pitchFamily="18" charset="0"/>
                <a:cs typeface="Times New Roman" panose="02020603050405020304" pitchFamily="18" charset="0"/>
              </a:rPr>
              <a:t> My-SQL for database management</a:t>
            </a:r>
          </a:p>
          <a:p>
            <a:pPr marL="0" marR="0" lvl="0" indent="0" algn="l" rtl="0">
              <a:lnSpc>
                <a:spcPct val="100000"/>
              </a:lnSpc>
              <a:spcBef>
                <a:spcPts val="0"/>
              </a:spcBef>
              <a:spcAft>
                <a:spcPts val="0"/>
              </a:spcAft>
              <a:buNone/>
            </a:pPr>
            <a:endParaRPr sz="2400" b="0" i="0" u="none"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7"/>
        <p:cNvGrpSpPr/>
        <p:nvPr/>
      </p:nvGrpSpPr>
      <p:grpSpPr>
        <a:xfrm>
          <a:off x="0" y="0"/>
          <a:ext cx="0" cy="0"/>
          <a:chOff x="0" y="0"/>
          <a:chExt cx="0" cy="0"/>
        </a:xfrm>
      </p:grpSpPr>
      <p:sp>
        <p:nvSpPr>
          <p:cNvPr id="268" name="Google Shape;268;p31"/>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Implementation</a:t>
            </a:r>
            <a:endParaRPr dirty="0"/>
          </a:p>
        </p:txBody>
      </p:sp>
      <p:pic>
        <p:nvPicPr>
          <p:cNvPr id="6" name="Picture 5">
            <a:extLst>
              <a:ext uri="{FF2B5EF4-FFF2-40B4-BE49-F238E27FC236}">
                <a16:creationId xmlns:a16="http://schemas.microsoft.com/office/drawing/2014/main" id="{0B6CE18C-9BB9-0A10-54FD-FFC75BD2FE74}"/>
              </a:ext>
            </a:extLst>
          </p:cNvPr>
          <p:cNvPicPr>
            <a:picLocks noChangeAspect="1"/>
          </p:cNvPicPr>
          <p:nvPr/>
        </p:nvPicPr>
        <p:blipFill>
          <a:blip r:embed="rId3"/>
          <a:stretch>
            <a:fillRect/>
          </a:stretch>
        </p:blipFill>
        <p:spPr>
          <a:xfrm>
            <a:off x="310801" y="1803991"/>
            <a:ext cx="9455972" cy="449392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C2850B29-155C-90A4-E151-52C047DF74BC}"/>
            </a:ext>
          </a:extLst>
        </p:cNvPr>
        <p:cNvGrpSpPr/>
        <p:nvPr/>
      </p:nvGrpSpPr>
      <p:grpSpPr>
        <a:xfrm>
          <a:off x="0" y="0"/>
          <a:ext cx="0" cy="0"/>
          <a:chOff x="0" y="0"/>
          <a:chExt cx="0" cy="0"/>
        </a:xfrm>
      </p:grpSpPr>
      <p:sp>
        <p:nvSpPr>
          <p:cNvPr id="268" name="Google Shape;268;p31">
            <a:extLst>
              <a:ext uri="{FF2B5EF4-FFF2-40B4-BE49-F238E27FC236}">
                <a16:creationId xmlns:a16="http://schemas.microsoft.com/office/drawing/2014/main" id="{CC972E3F-656B-048D-612E-D5DD24213060}"/>
              </a:ext>
            </a:extLst>
          </p:cNvPr>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endParaRPr dirty="0"/>
          </a:p>
        </p:txBody>
      </p:sp>
      <p:pic>
        <p:nvPicPr>
          <p:cNvPr id="8" name="Picture 7">
            <a:extLst>
              <a:ext uri="{FF2B5EF4-FFF2-40B4-BE49-F238E27FC236}">
                <a16:creationId xmlns:a16="http://schemas.microsoft.com/office/drawing/2014/main" id="{6B8303AA-8083-0EA2-61AF-16721258253C}"/>
              </a:ext>
            </a:extLst>
          </p:cNvPr>
          <p:cNvPicPr>
            <a:picLocks noChangeAspect="1"/>
          </p:cNvPicPr>
          <p:nvPr/>
        </p:nvPicPr>
        <p:blipFill>
          <a:blip r:embed="rId3"/>
          <a:stretch>
            <a:fillRect/>
          </a:stretch>
        </p:blipFill>
        <p:spPr>
          <a:xfrm>
            <a:off x="583900" y="1788971"/>
            <a:ext cx="8990437" cy="4282052"/>
          </a:xfrm>
          <a:prstGeom prst="rect">
            <a:avLst/>
          </a:prstGeom>
        </p:spPr>
      </p:pic>
    </p:spTree>
    <p:extLst>
      <p:ext uri="{BB962C8B-B14F-4D97-AF65-F5344CB8AC3E}">
        <p14:creationId xmlns:p14="http://schemas.microsoft.com/office/powerpoint/2010/main" val="3466542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4FA623A7-1A8B-3263-47E4-B473CEB9C1AF}"/>
            </a:ext>
          </a:extLst>
        </p:cNvPr>
        <p:cNvGrpSpPr/>
        <p:nvPr/>
      </p:nvGrpSpPr>
      <p:grpSpPr>
        <a:xfrm>
          <a:off x="0" y="0"/>
          <a:ext cx="0" cy="0"/>
          <a:chOff x="0" y="0"/>
          <a:chExt cx="0" cy="0"/>
        </a:xfrm>
      </p:grpSpPr>
      <p:sp>
        <p:nvSpPr>
          <p:cNvPr id="268" name="Google Shape;268;p31">
            <a:extLst>
              <a:ext uri="{FF2B5EF4-FFF2-40B4-BE49-F238E27FC236}">
                <a16:creationId xmlns:a16="http://schemas.microsoft.com/office/drawing/2014/main" id="{D5257481-93B1-839D-EE2C-6CD48A9E5861}"/>
              </a:ext>
            </a:extLst>
          </p:cNvPr>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endParaRPr dirty="0"/>
          </a:p>
        </p:txBody>
      </p:sp>
      <p:pic>
        <p:nvPicPr>
          <p:cNvPr id="3" name="Picture 2">
            <a:extLst>
              <a:ext uri="{FF2B5EF4-FFF2-40B4-BE49-F238E27FC236}">
                <a16:creationId xmlns:a16="http://schemas.microsoft.com/office/drawing/2014/main" id="{DC2338E7-6520-629E-B98E-1EB53FADF4A8}"/>
              </a:ext>
            </a:extLst>
          </p:cNvPr>
          <p:cNvPicPr>
            <a:picLocks noChangeAspect="1"/>
          </p:cNvPicPr>
          <p:nvPr/>
        </p:nvPicPr>
        <p:blipFill>
          <a:blip r:embed="rId3"/>
          <a:stretch>
            <a:fillRect/>
          </a:stretch>
        </p:blipFill>
        <p:spPr>
          <a:xfrm>
            <a:off x="503237" y="1563725"/>
            <a:ext cx="8898601" cy="4233676"/>
          </a:xfrm>
          <a:prstGeom prst="rect">
            <a:avLst/>
          </a:prstGeom>
        </p:spPr>
      </p:pic>
    </p:spTree>
    <p:extLst>
      <p:ext uri="{BB962C8B-B14F-4D97-AF65-F5344CB8AC3E}">
        <p14:creationId xmlns:p14="http://schemas.microsoft.com/office/powerpoint/2010/main" val="24369764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7">
          <a:extLst>
            <a:ext uri="{FF2B5EF4-FFF2-40B4-BE49-F238E27FC236}">
              <a16:creationId xmlns:a16="http://schemas.microsoft.com/office/drawing/2014/main" id="{19A3D1FF-EB71-0B3D-79F9-8ACF0B6BF9C4}"/>
            </a:ext>
          </a:extLst>
        </p:cNvPr>
        <p:cNvGrpSpPr/>
        <p:nvPr/>
      </p:nvGrpSpPr>
      <p:grpSpPr>
        <a:xfrm>
          <a:off x="0" y="0"/>
          <a:ext cx="0" cy="0"/>
          <a:chOff x="0" y="0"/>
          <a:chExt cx="0" cy="0"/>
        </a:xfrm>
      </p:grpSpPr>
      <p:sp>
        <p:nvSpPr>
          <p:cNvPr id="268" name="Google Shape;268;p31">
            <a:extLst>
              <a:ext uri="{FF2B5EF4-FFF2-40B4-BE49-F238E27FC236}">
                <a16:creationId xmlns:a16="http://schemas.microsoft.com/office/drawing/2014/main" id="{B0F7D7BD-9BE4-2825-A58F-87FA600EDB30}"/>
              </a:ext>
            </a:extLst>
          </p:cNvPr>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endParaRPr dirty="0"/>
          </a:p>
        </p:txBody>
      </p:sp>
      <p:pic>
        <p:nvPicPr>
          <p:cNvPr id="11" name="Picture 10">
            <a:extLst>
              <a:ext uri="{FF2B5EF4-FFF2-40B4-BE49-F238E27FC236}">
                <a16:creationId xmlns:a16="http://schemas.microsoft.com/office/drawing/2014/main" id="{E549719C-DD04-40E7-BA80-CA67DB4E08E9}"/>
              </a:ext>
            </a:extLst>
          </p:cNvPr>
          <p:cNvPicPr>
            <a:picLocks noChangeAspect="1"/>
          </p:cNvPicPr>
          <p:nvPr/>
        </p:nvPicPr>
        <p:blipFill>
          <a:blip r:embed="rId3"/>
          <a:stretch>
            <a:fillRect/>
          </a:stretch>
        </p:blipFill>
        <p:spPr>
          <a:xfrm>
            <a:off x="503237" y="1565695"/>
            <a:ext cx="8769738" cy="4428284"/>
          </a:xfrm>
          <a:prstGeom prst="rect">
            <a:avLst/>
          </a:prstGeom>
        </p:spPr>
      </p:pic>
    </p:spTree>
    <p:extLst>
      <p:ext uri="{BB962C8B-B14F-4D97-AF65-F5344CB8AC3E}">
        <p14:creationId xmlns:p14="http://schemas.microsoft.com/office/powerpoint/2010/main" val="1370693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74"/>
        <p:cNvGrpSpPr/>
        <p:nvPr/>
      </p:nvGrpSpPr>
      <p:grpSpPr>
        <a:xfrm>
          <a:off x="0" y="0"/>
          <a:ext cx="0" cy="0"/>
          <a:chOff x="0" y="0"/>
          <a:chExt cx="0" cy="0"/>
        </a:xfrm>
      </p:grpSpPr>
      <p:sp>
        <p:nvSpPr>
          <p:cNvPr id="275" name="Google Shape;275;p32"/>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Conclusion </a:t>
            </a:r>
            <a:endParaRPr/>
          </a:p>
        </p:txBody>
      </p:sp>
      <p:sp>
        <p:nvSpPr>
          <p:cNvPr id="276" name="Google Shape;276;p32"/>
          <p:cNvSpPr txBox="1"/>
          <p:nvPr/>
        </p:nvSpPr>
        <p:spPr>
          <a:xfrm>
            <a:off x="503237" y="1563687"/>
            <a:ext cx="8414852" cy="5194200"/>
          </a:xfrm>
          <a:prstGeom prst="rect">
            <a:avLst/>
          </a:prstGeom>
          <a:noFill/>
          <a:ln>
            <a:noFill/>
          </a:ln>
        </p:spPr>
        <p:txBody>
          <a:bodyPr spcFirstLastPara="1" wrap="square" lIns="0" tIns="21225" rIns="0" bIns="0" anchor="t" anchorCtr="0">
            <a:noAutofit/>
          </a:bodyPr>
          <a:lstStyle/>
          <a:p>
            <a:pPr marL="0" marR="0" lvl="0" indent="0" algn="just" rtl="0">
              <a:lnSpc>
                <a:spcPct val="150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The </a:t>
            </a:r>
            <a:r>
              <a:rPr lang="en-US" sz="1800" b="1" dirty="0">
                <a:effectLst/>
                <a:latin typeface="Times New Roman" panose="02020603050405020304" pitchFamily="18" charset="0"/>
                <a:ea typeface="Times New Roman" panose="02020603050405020304" pitchFamily="18" charset="0"/>
              </a:rPr>
              <a:t>Shabda Chakra</a:t>
            </a:r>
            <a:r>
              <a:rPr lang="en-US" sz="1800" dirty="0">
                <a:effectLst/>
                <a:latin typeface="Times New Roman" panose="02020603050405020304" pitchFamily="18" charset="0"/>
                <a:ea typeface="Times New Roman" panose="02020603050405020304" pitchFamily="18" charset="0"/>
              </a:rPr>
              <a:t> web-based game is an interactive platform designed to enhance users’ Hindi vocabulary and cognitive skills through two engaging modes: </a:t>
            </a:r>
            <a:r>
              <a:rPr lang="en-US" sz="1800" b="1" dirty="0">
                <a:effectLst/>
                <a:latin typeface="Times New Roman" panose="02020603050405020304" pitchFamily="18" charset="0"/>
                <a:ea typeface="Times New Roman" panose="02020603050405020304" pitchFamily="18" charset="0"/>
              </a:rPr>
              <a:t>Quiz Game</a:t>
            </a:r>
            <a:r>
              <a:rPr lang="en-US" sz="1800" dirty="0">
                <a:effectLst/>
                <a:latin typeface="Times New Roman" panose="02020603050405020304" pitchFamily="18" charset="0"/>
                <a:ea typeface="Times New Roman" panose="02020603050405020304" pitchFamily="18" charset="0"/>
              </a:rPr>
              <a:t> and </a:t>
            </a:r>
            <a:r>
              <a:rPr lang="en-US" sz="1800" b="1" dirty="0">
                <a:effectLst/>
                <a:latin typeface="Times New Roman" panose="02020603050405020304" pitchFamily="18" charset="0"/>
                <a:ea typeface="Times New Roman" panose="02020603050405020304" pitchFamily="18" charset="0"/>
              </a:rPr>
              <a:t>Letter Guessing Game</a:t>
            </a:r>
            <a:r>
              <a:rPr lang="en-US" sz="1800" dirty="0">
                <a:effectLst/>
                <a:latin typeface="Times New Roman" panose="02020603050405020304" pitchFamily="18" charset="0"/>
                <a:ea typeface="Times New Roman" panose="02020603050405020304" pitchFamily="18" charset="0"/>
              </a:rPr>
              <a:t>. With a user-friendly interface, real-time score tracking, and the requirement of a </a:t>
            </a:r>
            <a:r>
              <a:rPr lang="en-US" sz="1800" b="1" dirty="0">
                <a:effectLst/>
                <a:latin typeface="Times New Roman" panose="02020603050405020304" pitchFamily="18" charset="0"/>
                <a:ea typeface="Times New Roman" panose="02020603050405020304" pitchFamily="18" charset="0"/>
              </a:rPr>
              <a:t>Hindi Phonetic Keyboard</a:t>
            </a:r>
            <a:r>
              <a:rPr lang="en-US" sz="1800" dirty="0">
                <a:effectLst/>
                <a:latin typeface="Times New Roman" panose="02020603050405020304" pitchFamily="18" charset="0"/>
                <a:ea typeface="Times New Roman" panose="02020603050405020304" pitchFamily="18" charset="0"/>
              </a:rPr>
              <a:t>, the game provides an immersive and educational experience. Being web-based, it ensures accessibility from any device without additional software installations. The </a:t>
            </a:r>
            <a:r>
              <a:rPr lang="en-US" sz="1800" b="1" dirty="0">
                <a:effectLst/>
                <a:latin typeface="Times New Roman" panose="02020603050405020304" pitchFamily="18" charset="0"/>
                <a:ea typeface="Times New Roman" panose="02020603050405020304" pitchFamily="18" charset="0"/>
              </a:rPr>
              <a:t>admin panel</a:t>
            </a:r>
            <a:r>
              <a:rPr lang="en-US" sz="1800" dirty="0">
                <a:effectLst/>
                <a:latin typeface="Times New Roman" panose="02020603050405020304" pitchFamily="18" charset="0"/>
                <a:ea typeface="Times New Roman" panose="02020603050405020304" pitchFamily="18" charset="0"/>
              </a:rPr>
              <a:t> enables easy management of user performance, making the system scalable for future enhancements. Overall, </a:t>
            </a:r>
            <a:r>
              <a:rPr lang="en-US" sz="1800" b="1" dirty="0">
                <a:effectLst/>
                <a:latin typeface="Times New Roman" panose="02020603050405020304" pitchFamily="18" charset="0"/>
                <a:ea typeface="Times New Roman" panose="02020603050405020304" pitchFamily="18" charset="0"/>
              </a:rPr>
              <a:t>Shabda Chakra</a:t>
            </a:r>
            <a:r>
              <a:rPr lang="en-US" sz="1800" dirty="0">
                <a:effectLst/>
                <a:latin typeface="Times New Roman" panose="02020603050405020304" pitchFamily="18" charset="0"/>
                <a:ea typeface="Times New Roman" panose="02020603050405020304" pitchFamily="18" charset="0"/>
              </a:rPr>
              <a:t> serves as an effective learning tool for students, professionals, and language learners, offering an engaging approach to Hindi language development. Future improvements may include </a:t>
            </a:r>
            <a:r>
              <a:rPr lang="en-US" sz="1800" b="1" dirty="0">
                <a:effectLst/>
                <a:latin typeface="Times New Roman" panose="02020603050405020304" pitchFamily="18" charset="0"/>
                <a:ea typeface="Times New Roman" panose="02020603050405020304" pitchFamily="18" charset="0"/>
              </a:rPr>
              <a:t>advanced difficulty levels, multiplayer features, and AI-based personalized learning paths</a:t>
            </a:r>
            <a:r>
              <a:rPr lang="en-US" sz="1800" dirty="0">
                <a:effectLst/>
                <a:latin typeface="Times New Roman" panose="02020603050405020304" pitchFamily="18" charset="0"/>
                <a:ea typeface="Times New Roman" panose="02020603050405020304" pitchFamily="18" charset="0"/>
              </a:rPr>
              <a:t> to enhance user experience</a:t>
            </a:r>
            <a:endParaRPr sz="1800" b="0" i="0" u="none" dirty="0">
              <a:solidFill>
                <a:schemeClr val="dk1"/>
              </a:solidFill>
              <a:latin typeface="Times New Roman" panose="02020603050405020304" pitchFamily="18" charset="0"/>
              <a:ea typeface="Trebuchet MS"/>
              <a:cs typeface="Times New Roman" panose="02020603050405020304" pitchFamily="18" charset="0"/>
              <a:sym typeface="Trebuchet M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3"/>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References</a:t>
            </a:r>
            <a:endParaRPr/>
          </a:p>
        </p:txBody>
      </p:sp>
      <p:sp>
        <p:nvSpPr>
          <p:cNvPr id="283" name="Google Shape;283;p33"/>
          <p:cNvSpPr txBox="1"/>
          <p:nvPr/>
        </p:nvSpPr>
        <p:spPr>
          <a:xfrm>
            <a:off x="503237" y="1563687"/>
            <a:ext cx="9071100" cy="5194200"/>
          </a:xfrm>
          <a:prstGeom prst="rect">
            <a:avLst/>
          </a:prstGeom>
          <a:noFill/>
          <a:ln>
            <a:noFill/>
          </a:ln>
        </p:spPr>
        <p:txBody>
          <a:bodyPr spcFirstLastPara="1" wrap="square" lIns="0" tIns="21225"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sp>
        <p:nvSpPr>
          <p:cNvPr id="284" name="Google Shape;284;p33"/>
          <p:cNvSpPr txBox="1"/>
          <p:nvPr/>
        </p:nvSpPr>
        <p:spPr>
          <a:xfrm>
            <a:off x="503237" y="1356556"/>
            <a:ext cx="8307276" cy="5608500"/>
          </a:xfrm>
          <a:prstGeom prst="rect">
            <a:avLst/>
          </a:prstGeom>
          <a:noFill/>
          <a:ln>
            <a:noFill/>
          </a:ln>
        </p:spPr>
        <p:txBody>
          <a:bodyPr spcFirstLastPara="1" wrap="square" lIns="91425" tIns="45700" rIns="91425" bIns="45700" anchor="t" anchorCtr="0">
            <a:noAutofit/>
          </a:bodyPr>
          <a:lstStyle/>
          <a:p>
            <a:pPr lvl="0"/>
            <a:r>
              <a:rPr lang="en-IN" sz="1800" dirty="0">
                <a:solidFill>
                  <a:srgbClr val="000000"/>
                </a:solidFill>
                <a:effectLst/>
                <a:latin typeface="Times New Roman" panose="02020603050405020304" pitchFamily="18" charset="0"/>
                <a:ea typeface="Calibri" panose="020F0502020204030204" pitchFamily="34" charset="0"/>
              </a:rPr>
              <a:t> [1] https://files.eric.ed.gov/fulltext/EJ1311472.pdf</a:t>
            </a:r>
          </a:p>
          <a:p>
            <a:pPr lvl="0"/>
            <a:r>
              <a:rPr lang="en-IN" sz="1800" dirty="0">
                <a:solidFill>
                  <a:srgbClr val="000000"/>
                </a:solidFill>
                <a:effectLst/>
                <a:latin typeface="Times New Roman" panose="02020603050405020304" pitchFamily="18" charset="0"/>
                <a:ea typeface="Calibri" panose="020F0502020204030204" pitchFamily="34" charset="0"/>
              </a:rPr>
              <a:t> [2] https://faculty.ist.psu.edu/hadi/papers/JPPR20_HHM.pdf</a:t>
            </a:r>
          </a:p>
          <a:p>
            <a:pPr lvl="0"/>
            <a:r>
              <a:rPr lang="en-IN" sz="1800" dirty="0">
                <a:solidFill>
                  <a:srgbClr val="000000"/>
                </a:solidFill>
                <a:effectLst/>
                <a:latin typeface="Times New Roman" panose="02020603050405020304" pitchFamily="18" charset="0"/>
                <a:ea typeface="Calibri" panose="020F0502020204030204" pitchFamily="34" charset="0"/>
              </a:rPr>
              <a:t> [3] https://files.eric.ed.gov/fulltext/EJ1294062.pdf</a:t>
            </a:r>
          </a:p>
          <a:p>
            <a:pPr lvl="0"/>
            <a:r>
              <a:rPr lang="en-IN" sz="1800" dirty="0">
                <a:solidFill>
                  <a:srgbClr val="000000"/>
                </a:solidFill>
                <a:effectLst/>
                <a:latin typeface="Times New Roman" panose="02020603050405020304" pitchFamily="18" charset="0"/>
                <a:ea typeface="Calibri" panose="020F0502020204030204" pitchFamily="34" charset="0"/>
              </a:rPr>
              <a:t> [4] https://files.eric.ed.gov/fulltext/EJ1206814.pdf</a:t>
            </a:r>
          </a:p>
          <a:p>
            <a:pPr lvl="0"/>
            <a:r>
              <a:rPr lang="en-IN" sz="1800" dirty="0">
                <a:solidFill>
                  <a:srgbClr val="000000"/>
                </a:solidFill>
                <a:effectLst/>
                <a:latin typeface="Times New Roman" panose="02020603050405020304" pitchFamily="18" charset="0"/>
                <a:ea typeface="Calibri" panose="020F0502020204030204" pitchFamily="34" charset="0"/>
              </a:rPr>
              <a:t> [5] https://files.eric.ed.gov/fulltext/EJ1090277.pdf</a:t>
            </a:r>
          </a:p>
          <a:p>
            <a:pPr lvl="0"/>
            <a:r>
              <a:rPr lang="en-IN" sz="1800" dirty="0">
                <a:solidFill>
                  <a:srgbClr val="000000"/>
                </a:solidFill>
                <a:effectLst/>
                <a:latin typeface="Times New Roman" panose="02020603050405020304" pitchFamily="18" charset="0"/>
                <a:ea typeface="Calibri" panose="020F0502020204030204" pitchFamily="34" charset="0"/>
              </a:rPr>
              <a:t> [6] https://files.eric.ed.gov/fulltext/EJ1372872.pdf</a:t>
            </a:r>
          </a:p>
          <a:p>
            <a:pPr marR="0" lvl="0" algn="just" rtl="0">
              <a:lnSpc>
                <a:spcPct val="150000"/>
              </a:lnSpc>
              <a:spcBef>
                <a:spcPts val="0"/>
              </a:spcBef>
              <a:spcAft>
                <a:spcPts val="0"/>
              </a:spcAft>
              <a:buClr>
                <a:srgbClr val="000000"/>
              </a:buClr>
              <a:buSzPts val="2400"/>
            </a:pPr>
            <a:r>
              <a:rPr lang="en-US" sz="1800" i="1" u="none" dirty="0">
                <a:solidFill>
                  <a:srgbClr val="FF0000"/>
                </a:solidFill>
                <a:latin typeface="Times New Roman"/>
                <a:ea typeface="Times New Roman"/>
                <a:cs typeface="Times New Roman"/>
                <a:sym typeface="Times New Roman"/>
              </a:rPr>
              <a:t>	</a:t>
            </a:r>
            <a:endParaRPr sz="18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89"/>
        <p:cNvGrpSpPr/>
        <p:nvPr/>
      </p:nvGrpSpPr>
      <p:grpSpPr>
        <a:xfrm>
          <a:off x="0" y="0"/>
          <a:ext cx="0" cy="0"/>
          <a:chOff x="0" y="0"/>
          <a:chExt cx="0" cy="0"/>
        </a:xfrm>
      </p:grpSpPr>
      <p:sp>
        <p:nvSpPr>
          <p:cNvPr id="290" name="Google Shape;290;p34"/>
          <p:cNvSpPr txBox="1"/>
          <p:nvPr/>
        </p:nvSpPr>
        <p:spPr>
          <a:xfrm>
            <a:off x="647700" y="3057525"/>
            <a:ext cx="9071100" cy="1262100"/>
          </a:xfrm>
          <a:prstGeom prst="rect">
            <a:avLst/>
          </a:prstGeom>
          <a:noFill/>
          <a:ln>
            <a:noFill/>
          </a:ln>
        </p:spPr>
        <p:txBody>
          <a:bodyPr spcFirstLastPara="1" wrap="square" lIns="0" tIns="31675" rIns="0" bIns="0" anchor="ctr" anchorCtr="0">
            <a:noAutofit/>
          </a:bodyPr>
          <a:lstStyle/>
          <a:p>
            <a:pPr marL="0" marR="0" lvl="0" indent="0" algn="ctr" rtl="0">
              <a:lnSpc>
                <a:spcPct val="93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5"/>
          <p:cNvSpPr txBox="1"/>
          <p:nvPr/>
        </p:nvSpPr>
        <p:spPr>
          <a:xfrm>
            <a:off x="504825" y="144462"/>
            <a:ext cx="9071100" cy="1057200"/>
          </a:xfrm>
          <a:prstGeom prst="rect">
            <a:avLst/>
          </a:prstGeom>
          <a:noFill/>
          <a:ln>
            <a:noFill/>
          </a:ln>
        </p:spPr>
        <p:txBody>
          <a:bodyPr spcFirstLastPara="1" wrap="square" lIns="0" tIns="31675" rIns="0" bIns="0" anchor="ctr" anchorCtr="0">
            <a:noAutofit/>
          </a:bodyPr>
          <a:lstStyle/>
          <a:p>
            <a:pPr marL="0" marR="0" lvl="0" indent="0" algn="ctr" rtl="0">
              <a:lnSpc>
                <a:spcPct val="93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Outline</a:t>
            </a:r>
            <a:endParaRPr/>
          </a:p>
        </p:txBody>
      </p:sp>
      <p:sp>
        <p:nvSpPr>
          <p:cNvPr id="227" name="Google Shape;227;p25"/>
          <p:cNvSpPr txBox="1"/>
          <p:nvPr/>
        </p:nvSpPr>
        <p:spPr>
          <a:xfrm>
            <a:off x="504825" y="1236662"/>
            <a:ext cx="9323400" cy="5578500"/>
          </a:xfrm>
          <a:prstGeom prst="rect">
            <a:avLst/>
          </a:prstGeom>
          <a:noFill/>
          <a:ln>
            <a:noFill/>
          </a:ln>
        </p:spPr>
        <p:txBody>
          <a:bodyPr spcFirstLastPara="1" wrap="square" lIns="0" tIns="21225" rIns="0" bIns="0" anchor="t" anchorCtr="0">
            <a:noAutofit/>
          </a:bodyPr>
          <a:lstStyle/>
          <a:p>
            <a:pPr marL="430212" marR="0" lvl="0" indent="-322262" algn="just" rtl="0">
              <a:lnSpc>
                <a:spcPct val="150000"/>
              </a:lnSpc>
              <a:spcBef>
                <a:spcPts val="0"/>
              </a:spcBef>
              <a:spcAft>
                <a:spcPts val="0"/>
              </a:spcAft>
              <a:buClr>
                <a:schemeClr val="dk1"/>
              </a:buClr>
              <a:buSzPts val="2400"/>
              <a:buFont typeface="Noto Sans Symbols"/>
              <a:buChar char="▪"/>
            </a:pPr>
            <a:r>
              <a:rPr lang="en-US" sz="2400" b="1" i="0" u="none" dirty="0">
                <a:solidFill>
                  <a:schemeClr val="dk1"/>
                </a:solidFill>
                <a:latin typeface="Times New Roman"/>
                <a:ea typeface="Times New Roman"/>
                <a:cs typeface="Times New Roman"/>
                <a:sym typeface="Times New Roman"/>
              </a:rPr>
              <a:t>Introduction</a:t>
            </a:r>
            <a:endParaRPr dirty="0"/>
          </a:p>
          <a:p>
            <a:pPr marL="430212" marR="0" lvl="0" indent="-322262" algn="just" rtl="0">
              <a:lnSpc>
                <a:spcPct val="150000"/>
              </a:lnSpc>
              <a:spcBef>
                <a:spcPts val="0"/>
              </a:spcBef>
              <a:spcAft>
                <a:spcPts val="0"/>
              </a:spcAft>
              <a:buClr>
                <a:schemeClr val="dk1"/>
              </a:buClr>
              <a:buSzPts val="2400"/>
              <a:buFont typeface="Noto Sans Symbols"/>
              <a:buChar char="▪"/>
            </a:pPr>
            <a:r>
              <a:rPr lang="en-US" sz="2400" b="1" i="0" u="none" dirty="0">
                <a:solidFill>
                  <a:schemeClr val="dk1"/>
                </a:solidFill>
                <a:latin typeface="Times New Roman"/>
                <a:ea typeface="Times New Roman"/>
                <a:cs typeface="Times New Roman"/>
                <a:sym typeface="Times New Roman"/>
              </a:rPr>
              <a:t>Literature Survey of the Existing Systems</a:t>
            </a:r>
            <a:endParaRPr dirty="0"/>
          </a:p>
          <a:p>
            <a:pPr marL="430212" marR="0" lvl="0" indent="-322262" algn="just" rtl="0">
              <a:lnSpc>
                <a:spcPct val="150000"/>
              </a:lnSpc>
              <a:spcBef>
                <a:spcPts val="0"/>
              </a:spcBef>
              <a:spcAft>
                <a:spcPts val="0"/>
              </a:spcAft>
              <a:buClr>
                <a:schemeClr val="dk1"/>
              </a:buClr>
              <a:buSzPts val="2400"/>
              <a:buFont typeface="Noto Sans Symbols"/>
              <a:buChar char="▪"/>
            </a:pPr>
            <a:r>
              <a:rPr lang="en-US" sz="2400" b="1" i="0" u="none" dirty="0">
                <a:solidFill>
                  <a:schemeClr val="dk1"/>
                </a:solidFill>
                <a:latin typeface="Times New Roman"/>
                <a:ea typeface="Times New Roman"/>
                <a:cs typeface="Times New Roman"/>
                <a:sym typeface="Times New Roman"/>
              </a:rPr>
              <a:t>Problem Statement </a:t>
            </a:r>
            <a:endParaRPr dirty="0"/>
          </a:p>
          <a:p>
            <a:pPr marL="430212" marR="0" lvl="0" indent="-322262" algn="just" rtl="0">
              <a:lnSpc>
                <a:spcPct val="150000"/>
              </a:lnSpc>
              <a:spcBef>
                <a:spcPts val="0"/>
              </a:spcBef>
              <a:spcAft>
                <a:spcPts val="0"/>
              </a:spcAft>
              <a:buClr>
                <a:schemeClr val="dk1"/>
              </a:buClr>
              <a:buSzPts val="2400"/>
              <a:buFont typeface="Noto Sans Symbols"/>
              <a:buChar char="▪"/>
            </a:pPr>
            <a:r>
              <a:rPr lang="en-US" sz="2400" b="1" i="0" u="none" dirty="0">
                <a:solidFill>
                  <a:schemeClr val="dk1"/>
                </a:solidFill>
                <a:latin typeface="Times New Roman"/>
                <a:ea typeface="Times New Roman"/>
                <a:cs typeface="Times New Roman"/>
                <a:sym typeface="Times New Roman"/>
              </a:rPr>
              <a:t>System Design</a:t>
            </a:r>
            <a:endParaRPr dirty="0"/>
          </a:p>
          <a:p>
            <a:pPr marL="430212" marR="0" lvl="0" indent="-322262" algn="just" rtl="0">
              <a:lnSpc>
                <a:spcPct val="150000"/>
              </a:lnSpc>
              <a:spcBef>
                <a:spcPts val="0"/>
              </a:spcBef>
              <a:spcAft>
                <a:spcPts val="0"/>
              </a:spcAft>
              <a:buClr>
                <a:schemeClr val="dk1"/>
              </a:buClr>
              <a:buSzPts val="2400"/>
              <a:buFont typeface="Noto Sans Symbols"/>
              <a:buChar char="▪"/>
            </a:pPr>
            <a:r>
              <a:rPr lang="en-US" sz="2400" b="1" i="0" u="none" dirty="0">
                <a:solidFill>
                  <a:schemeClr val="dk1"/>
                </a:solidFill>
                <a:latin typeface="Times New Roman"/>
                <a:ea typeface="Times New Roman"/>
                <a:cs typeface="Times New Roman"/>
                <a:sym typeface="Times New Roman"/>
              </a:rPr>
              <a:t>Technologies and Methodologies</a:t>
            </a:r>
            <a:endParaRPr dirty="0"/>
          </a:p>
          <a:p>
            <a:pPr marL="430212" marR="0" lvl="0" indent="-322262" algn="just" rtl="0">
              <a:lnSpc>
                <a:spcPct val="150000"/>
              </a:lnSpc>
              <a:spcBef>
                <a:spcPts val="0"/>
              </a:spcBef>
              <a:spcAft>
                <a:spcPts val="0"/>
              </a:spcAft>
              <a:buClr>
                <a:schemeClr val="dk1"/>
              </a:buClr>
              <a:buSzPts val="2400"/>
              <a:buFont typeface="Noto Sans Symbols"/>
              <a:buChar char="▪"/>
            </a:pPr>
            <a:r>
              <a:rPr lang="en-US" sz="2400" b="1" i="0" u="none" dirty="0">
                <a:solidFill>
                  <a:schemeClr val="dk1"/>
                </a:solidFill>
                <a:latin typeface="Times New Roman"/>
                <a:ea typeface="Times New Roman"/>
                <a:cs typeface="Times New Roman"/>
                <a:sym typeface="Times New Roman"/>
              </a:rPr>
              <a:t>Implementation Screenshots(Partial )</a:t>
            </a:r>
            <a:endParaRPr dirty="0"/>
          </a:p>
          <a:p>
            <a:pPr marL="430212" marR="0" lvl="0" indent="-322262" algn="just" rtl="0">
              <a:lnSpc>
                <a:spcPct val="150000"/>
              </a:lnSpc>
              <a:spcBef>
                <a:spcPts val="0"/>
              </a:spcBef>
              <a:spcAft>
                <a:spcPts val="0"/>
              </a:spcAft>
              <a:buClr>
                <a:schemeClr val="dk1"/>
              </a:buClr>
              <a:buSzPts val="2400"/>
              <a:buFont typeface="Noto Sans Symbols"/>
              <a:buChar char="▪"/>
            </a:pPr>
            <a:r>
              <a:rPr lang="en-US" sz="2400" b="1" i="0" u="none" dirty="0">
                <a:solidFill>
                  <a:schemeClr val="dk1"/>
                </a:solidFill>
                <a:latin typeface="Times New Roman"/>
                <a:ea typeface="Times New Roman"/>
                <a:cs typeface="Times New Roman"/>
                <a:sym typeface="Times New Roman"/>
              </a:rPr>
              <a:t>Conclusion </a:t>
            </a:r>
            <a:endParaRPr dirty="0"/>
          </a:p>
          <a:p>
            <a:pPr marL="430212" marR="0" lvl="0" indent="-322262" algn="just" rtl="0">
              <a:lnSpc>
                <a:spcPct val="150000"/>
              </a:lnSpc>
              <a:spcBef>
                <a:spcPts val="0"/>
              </a:spcBef>
              <a:spcAft>
                <a:spcPts val="0"/>
              </a:spcAft>
              <a:buClr>
                <a:schemeClr val="dk1"/>
              </a:buClr>
              <a:buSzPts val="2400"/>
              <a:buFont typeface="Noto Sans Symbols"/>
              <a:buChar char="▪"/>
            </a:pPr>
            <a:r>
              <a:rPr lang="en-US" sz="2400" b="1" i="0" u="none" dirty="0">
                <a:solidFill>
                  <a:schemeClr val="dk1"/>
                </a:solidFill>
                <a:latin typeface="Times New Roman"/>
                <a:ea typeface="Times New Roman"/>
                <a:cs typeface="Times New Roman"/>
                <a:sym typeface="Times New Roman"/>
              </a:rPr>
              <a:t>References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2"/>
        <p:cNvGrpSpPr/>
        <p:nvPr/>
      </p:nvGrpSpPr>
      <p:grpSpPr>
        <a:xfrm>
          <a:off x="0" y="0"/>
          <a:ext cx="0" cy="0"/>
          <a:chOff x="0" y="0"/>
          <a:chExt cx="0" cy="0"/>
        </a:xfrm>
      </p:grpSpPr>
      <p:sp>
        <p:nvSpPr>
          <p:cNvPr id="233" name="Google Shape;233;p26"/>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Introduction</a:t>
            </a:r>
            <a:endParaRPr/>
          </a:p>
        </p:txBody>
      </p:sp>
      <p:sp>
        <p:nvSpPr>
          <p:cNvPr id="234" name="Google Shape;234;p26"/>
          <p:cNvSpPr txBox="1"/>
          <p:nvPr/>
        </p:nvSpPr>
        <p:spPr>
          <a:xfrm>
            <a:off x="412750" y="1563687"/>
            <a:ext cx="8752765" cy="5535600"/>
          </a:xfrm>
          <a:prstGeom prst="rect">
            <a:avLst/>
          </a:prstGeom>
          <a:noFill/>
          <a:ln>
            <a:noFill/>
          </a:ln>
        </p:spPr>
        <p:txBody>
          <a:bodyPr spcFirstLastPara="1" wrap="square" lIns="91425" tIns="45700" rIns="91425" bIns="45700" anchor="t" anchorCtr="0">
            <a:noAutofit/>
          </a:bodyPr>
          <a:lstStyle/>
          <a:p>
            <a:pPr algn="just">
              <a:lnSpc>
                <a:spcPct val="150000"/>
              </a:lnSpc>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In a country as diverse as India, language plays a crucial role in education and communication. Hindi, being one of the most widely spoken languages in the country, holds significant importance in the academic curriculum and daily conversations. However, despite its prominence, there is often a lack of engaging and innovative methods for learning Hindi, especially for younger generations who are more inclined towards digital learning.</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lnSpc>
                <a:spcPct val="150000"/>
              </a:lnSpc>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The rapid growth of technology and digital education has created opportunities to integrate gamification into language learning. Games have proven to be powerful tools for education, fostering engagement, motivation, and retention. The </a:t>
            </a: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Educational Word Explorer Game in Indian Language </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is designed to bridge the gap between traditional language education and modern digital learning techniques. By combining interactive gameplay, multimedia elements, and structured language lessons, the game serves as an effective tool for developing linguistic skills while keeping learners entertained.</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2">
          <a:extLst>
            <a:ext uri="{FF2B5EF4-FFF2-40B4-BE49-F238E27FC236}">
              <a16:creationId xmlns:a16="http://schemas.microsoft.com/office/drawing/2014/main" id="{41A7FC43-7CE9-5BE0-C442-F4AC0066275E}"/>
            </a:ext>
          </a:extLst>
        </p:cNvPr>
        <p:cNvGrpSpPr/>
        <p:nvPr/>
      </p:nvGrpSpPr>
      <p:grpSpPr>
        <a:xfrm>
          <a:off x="0" y="0"/>
          <a:ext cx="0" cy="0"/>
          <a:chOff x="0" y="0"/>
          <a:chExt cx="0" cy="0"/>
        </a:xfrm>
      </p:grpSpPr>
      <p:sp>
        <p:nvSpPr>
          <p:cNvPr id="233" name="Google Shape;233;p26">
            <a:extLst>
              <a:ext uri="{FF2B5EF4-FFF2-40B4-BE49-F238E27FC236}">
                <a16:creationId xmlns:a16="http://schemas.microsoft.com/office/drawing/2014/main" id="{05CDAF76-9D0D-E228-0EE8-556A2649BFA1}"/>
              </a:ext>
            </a:extLst>
          </p:cNvPr>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endParaRPr dirty="0"/>
          </a:p>
        </p:txBody>
      </p:sp>
      <p:sp>
        <p:nvSpPr>
          <p:cNvPr id="234" name="Google Shape;234;p26">
            <a:extLst>
              <a:ext uri="{FF2B5EF4-FFF2-40B4-BE49-F238E27FC236}">
                <a16:creationId xmlns:a16="http://schemas.microsoft.com/office/drawing/2014/main" id="{1E061F44-3231-2060-E097-E7BC27B3E9C5}"/>
              </a:ext>
            </a:extLst>
          </p:cNvPr>
          <p:cNvSpPr txBox="1"/>
          <p:nvPr/>
        </p:nvSpPr>
        <p:spPr>
          <a:xfrm>
            <a:off x="412750" y="1563687"/>
            <a:ext cx="8806554" cy="5535600"/>
          </a:xfrm>
          <a:prstGeom prst="rect">
            <a:avLst/>
          </a:prstGeom>
          <a:noFill/>
          <a:ln>
            <a:noFill/>
          </a:ln>
        </p:spPr>
        <p:txBody>
          <a:bodyPr spcFirstLastPara="1" wrap="square" lIns="91425" tIns="45700" rIns="91425" bIns="45700" anchor="t" anchorCtr="0">
            <a:noAutofit/>
          </a:bodyPr>
          <a:lstStyle/>
          <a:p>
            <a:pPr marL="342900" marR="0" lvl="0" indent="-342900" algn="just" rtl="0">
              <a:lnSpc>
                <a:spcPct val="150000"/>
              </a:lnSpc>
              <a:spcBef>
                <a:spcPts val="480"/>
              </a:spcBef>
              <a:spcAft>
                <a:spcPts val="0"/>
              </a:spcAft>
              <a:buClr>
                <a:srgbClr val="000000"/>
              </a:buClr>
              <a:buSzPts val="2400"/>
              <a:buFont typeface="Arial"/>
              <a:buChar char="•"/>
            </a:pPr>
            <a:r>
              <a:rPr lang="en-US" sz="1800" b="1" i="0" u="none" dirty="0">
                <a:solidFill>
                  <a:srgbClr val="000000"/>
                </a:solidFill>
                <a:latin typeface="Times New Roman" panose="02020603050405020304" pitchFamily="18" charset="0"/>
                <a:ea typeface="Times New Roman"/>
                <a:cs typeface="Times New Roman" panose="02020603050405020304" pitchFamily="18" charset="0"/>
                <a:sym typeface="Times New Roman"/>
              </a:rPr>
              <a:t>Motivation: </a:t>
            </a:r>
            <a:r>
              <a:rPr lang="en-US" sz="1800" dirty="0">
                <a:latin typeface="Times New Roman" panose="02020603050405020304" pitchFamily="18" charset="0"/>
                <a:cs typeface="Times New Roman" panose="02020603050405020304" pitchFamily="18" charset="0"/>
              </a:rPr>
              <a:t>Rote memorization often leads to disengagement and poor retention. The Educational Word Explorer Game encourages practical language use through interactive challenges like word puzzles, sentence formation. By applying Hindi in real-life contexts, learners build comprehension, retention, and fluency, making the learning process more effective and enjoyable.</a:t>
            </a:r>
          </a:p>
          <a:p>
            <a:pPr marL="342900" marR="0" lvl="0" indent="-342900" algn="just" rtl="0">
              <a:lnSpc>
                <a:spcPct val="150000"/>
              </a:lnSpc>
              <a:spcBef>
                <a:spcPts val="480"/>
              </a:spcBef>
              <a:spcAft>
                <a:spcPts val="0"/>
              </a:spcAft>
              <a:buClr>
                <a:srgbClr val="000000"/>
              </a:buClr>
              <a:buSzPts val="2400"/>
              <a:buFont typeface="Arial"/>
              <a:buChar char="•"/>
            </a:pPr>
            <a:r>
              <a:rPr lang="en-US" sz="1800" b="1" i="0" u="none" dirty="0">
                <a:solidFill>
                  <a:srgbClr val="000000"/>
                </a:solidFill>
                <a:latin typeface="Times New Roman" panose="02020603050405020304" pitchFamily="18" charset="0"/>
                <a:ea typeface="Times New Roman"/>
                <a:cs typeface="Times New Roman" panose="02020603050405020304" pitchFamily="18" charset="0"/>
                <a:sym typeface="Times New Roman"/>
              </a:rPr>
              <a:t>Objectives: </a:t>
            </a:r>
            <a:r>
              <a:rPr lang="en-US" sz="1800" dirty="0">
                <a:latin typeface="Times New Roman" panose="02020603050405020304" pitchFamily="18" charset="0"/>
                <a:cs typeface="Times New Roman" panose="02020603050405020304" pitchFamily="18" charset="0"/>
              </a:rPr>
              <a:t>The Educational Word Explorer Game creates a meaningful learning experience by using puzzles and quizzes that make Hindi learning engaging and interactive. These activities help users expand their vocabulary, improve spelling accuracy, and grasp grammar concepts in a fun and practical way. By actively solving challenges, learners reinforce their understanding, making language acquisition more effective and enjoyable.</a:t>
            </a:r>
            <a:endParaRPr sz="1800" b="1" i="0" u="none"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1607203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9"/>
        <p:cNvGrpSpPr/>
        <p:nvPr/>
      </p:nvGrpSpPr>
      <p:grpSpPr>
        <a:xfrm>
          <a:off x="0" y="0"/>
          <a:ext cx="0" cy="0"/>
          <a:chOff x="0" y="0"/>
          <a:chExt cx="0" cy="0"/>
        </a:xfrm>
      </p:grpSpPr>
      <p:sp>
        <p:nvSpPr>
          <p:cNvPr id="240" name="Google Shape;240;p27"/>
          <p:cNvSpPr txBox="1"/>
          <p:nvPr/>
        </p:nvSpPr>
        <p:spPr>
          <a:xfrm>
            <a:off x="278852" y="0"/>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 Literature Survey of the Existing System</a:t>
            </a:r>
            <a:endParaRPr dirty="0"/>
          </a:p>
        </p:txBody>
      </p:sp>
      <p:graphicFrame>
        <p:nvGraphicFramePr>
          <p:cNvPr id="2" name="Table 1">
            <a:extLst>
              <a:ext uri="{FF2B5EF4-FFF2-40B4-BE49-F238E27FC236}">
                <a16:creationId xmlns:a16="http://schemas.microsoft.com/office/drawing/2014/main" id="{F4FC79EF-0504-AF6F-AB1A-738868CF2262}"/>
              </a:ext>
            </a:extLst>
          </p:cNvPr>
          <p:cNvGraphicFramePr>
            <a:graphicFrameLocks noGrp="1"/>
          </p:cNvGraphicFramePr>
          <p:nvPr>
            <p:extLst>
              <p:ext uri="{D42A27DB-BD31-4B8C-83A1-F6EECF244321}">
                <p14:modId xmlns:p14="http://schemas.microsoft.com/office/powerpoint/2010/main" val="4225838204"/>
              </p:ext>
            </p:extLst>
          </p:nvPr>
        </p:nvGraphicFramePr>
        <p:xfrm>
          <a:off x="1455719" y="1238073"/>
          <a:ext cx="6720417" cy="1112520"/>
        </p:xfrm>
        <a:graphic>
          <a:graphicData uri="http://schemas.openxmlformats.org/drawingml/2006/table">
            <a:tbl>
              <a:tblPr firstRow="1" bandRow="1">
                <a:tableStyleId>{5C22544A-7EE6-4342-B048-85BDC9FD1C3A}</a:tableStyleId>
              </a:tblPr>
              <a:tblGrid>
                <a:gridCol w="2240139">
                  <a:extLst>
                    <a:ext uri="{9D8B030D-6E8A-4147-A177-3AD203B41FA5}">
                      <a16:colId xmlns:a16="http://schemas.microsoft.com/office/drawing/2014/main" val="83497155"/>
                    </a:ext>
                  </a:extLst>
                </a:gridCol>
                <a:gridCol w="2240139">
                  <a:extLst>
                    <a:ext uri="{9D8B030D-6E8A-4147-A177-3AD203B41FA5}">
                      <a16:colId xmlns:a16="http://schemas.microsoft.com/office/drawing/2014/main" val="2250783273"/>
                    </a:ext>
                  </a:extLst>
                </a:gridCol>
                <a:gridCol w="2240139">
                  <a:extLst>
                    <a:ext uri="{9D8B030D-6E8A-4147-A177-3AD203B41FA5}">
                      <a16:colId xmlns:a16="http://schemas.microsoft.com/office/drawing/2014/main" val="571886210"/>
                    </a:ext>
                  </a:extLst>
                </a:gridCol>
              </a:tblGrid>
              <a:tr h="370840">
                <a:tc>
                  <a:txBody>
                    <a:bodyPr/>
                    <a:lstStyle/>
                    <a:p>
                      <a:r>
                        <a:rPr lang="en-US" dirty="0"/>
                        <a:t>Title</a:t>
                      </a:r>
                      <a:endParaRPr lang="en-IN" dirty="0"/>
                    </a:p>
                  </a:txBody>
                  <a:tcPr/>
                </a:tc>
                <a:tc>
                  <a:txBody>
                    <a:bodyPr/>
                    <a:lstStyle/>
                    <a:p>
                      <a:r>
                        <a:rPr lang="en-US" dirty="0"/>
                        <a:t>Author</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1757955488"/>
                  </a:ext>
                </a:extLst>
              </a:tr>
              <a:tr h="370840">
                <a:tc>
                  <a:txBody>
                    <a:bodyPr/>
                    <a:lstStyle/>
                    <a:p>
                      <a:endParaRPr lang="en-IN" dirty="0"/>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624377299"/>
                  </a:ext>
                </a:extLst>
              </a:tr>
              <a:tr h="370840">
                <a:tc>
                  <a:txBody>
                    <a:bodyPr/>
                    <a:lstStyle/>
                    <a:p>
                      <a:endParaRPr lang="en-IN"/>
                    </a:p>
                  </a:txBody>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3601507665"/>
                  </a:ext>
                </a:extLst>
              </a:tr>
            </a:tbl>
          </a:graphicData>
        </a:graphic>
      </p:graphicFrame>
      <p:graphicFrame>
        <p:nvGraphicFramePr>
          <p:cNvPr id="4" name="Table 3">
            <a:extLst>
              <a:ext uri="{FF2B5EF4-FFF2-40B4-BE49-F238E27FC236}">
                <a16:creationId xmlns:a16="http://schemas.microsoft.com/office/drawing/2014/main" id="{2306FC30-92FB-1F7C-20B0-CB6DE4EFDB0C}"/>
              </a:ext>
            </a:extLst>
          </p:cNvPr>
          <p:cNvGraphicFramePr>
            <a:graphicFrameLocks noGrp="1"/>
          </p:cNvGraphicFramePr>
          <p:nvPr>
            <p:extLst>
              <p:ext uri="{D42A27DB-BD31-4B8C-83A1-F6EECF244321}">
                <p14:modId xmlns:p14="http://schemas.microsoft.com/office/powerpoint/2010/main" val="4156696988"/>
              </p:ext>
            </p:extLst>
          </p:nvPr>
        </p:nvGraphicFramePr>
        <p:xfrm>
          <a:off x="185531" y="910311"/>
          <a:ext cx="9740348" cy="6436601"/>
        </p:xfrm>
        <a:graphic>
          <a:graphicData uri="http://schemas.openxmlformats.org/drawingml/2006/table">
            <a:tbl>
              <a:tblPr firstRow="1" bandRow="1">
                <a:tableStyleId>{5C22544A-7EE6-4342-B048-85BDC9FD1C3A}</a:tableStyleId>
              </a:tblPr>
              <a:tblGrid>
                <a:gridCol w="2327777">
                  <a:extLst>
                    <a:ext uri="{9D8B030D-6E8A-4147-A177-3AD203B41FA5}">
                      <a16:colId xmlns:a16="http://schemas.microsoft.com/office/drawing/2014/main" val="45372492"/>
                    </a:ext>
                  </a:extLst>
                </a:gridCol>
                <a:gridCol w="1287707">
                  <a:extLst>
                    <a:ext uri="{9D8B030D-6E8A-4147-A177-3AD203B41FA5}">
                      <a16:colId xmlns:a16="http://schemas.microsoft.com/office/drawing/2014/main" val="384974721"/>
                    </a:ext>
                  </a:extLst>
                </a:gridCol>
                <a:gridCol w="3062432">
                  <a:extLst>
                    <a:ext uri="{9D8B030D-6E8A-4147-A177-3AD203B41FA5}">
                      <a16:colId xmlns:a16="http://schemas.microsoft.com/office/drawing/2014/main" val="2141227523"/>
                    </a:ext>
                  </a:extLst>
                </a:gridCol>
                <a:gridCol w="3062432">
                  <a:extLst>
                    <a:ext uri="{9D8B030D-6E8A-4147-A177-3AD203B41FA5}">
                      <a16:colId xmlns:a16="http://schemas.microsoft.com/office/drawing/2014/main" val="680126441"/>
                    </a:ext>
                  </a:extLst>
                </a:gridCol>
              </a:tblGrid>
              <a:tr h="600556">
                <a:tc>
                  <a:txBody>
                    <a:bodyPr/>
                    <a:lstStyle/>
                    <a:p>
                      <a:pPr algn="just"/>
                      <a:r>
                        <a:rPr lang="en-US" sz="1800" dirty="0">
                          <a:latin typeface="Times New Roman" panose="02020603050405020304" pitchFamily="18" charset="0"/>
                          <a:cs typeface="Times New Roman" panose="02020603050405020304" pitchFamily="18" charset="0"/>
                        </a:rPr>
                        <a:t>Title</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Release Date</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Description</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IN" sz="1800" dirty="0">
                          <a:latin typeface="Times New Roman" panose="02020603050405020304" pitchFamily="18" charset="0"/>
                          <a:cs typeface="Times New Roman" panose="02020603050405020304" pitchFamily="18" charset="0"/>
                        </a:rPr>
                        <a:t>Our advancement</a:t>
                      </a:r>
                    </a:p>
                  </a:txBody>
                  <a:tcPr/>
                </a:tc>
                <a:extLst>
                  <a:ext uri="{0D108BD9-81ED-4DB2-BD59-A6C34878D82A}">
                    <a16:rowId xmlns:a16="http://schemas.microsoft.com/office/drawing/2014/main" val="853653124"/>
                  </a:ext>
                </a:extLst>
              </a:tr>
              <a:tr h="1887463">
                <a:tc>
                  <a:txBody>
                    <a:bodyPr/>
                    <a:lstStyle/>
                    <a:p>
                      <a:pPr algn="just"/>
                      <a:r>
                        <a:rPr lang="en-US" sz="1800" dirty="0">
                          <a:latin typeface="Times New Roman" panose="02020603050405020304" pitchFamily="18" charset="0"/>
                          <a:cs typeface="Times New Roman" panose="02020603050405020304" pitchFamily="18" charset="0"/>
                        </a:rPr>
                        <a:t>Engaging Students in the Learning Process with Game-Based Learning</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IN" sz="1800" dirty="0">
                          <a:latin typeface="Times New Roman" panose="02020603050405020304" pitchFamily="18" charset="0"/>
                          <a:cs typeface="Times New Roman" panose="02020603050405020304" pitchFamily="18" charset="0"/>
                        </a:rPr>
                        <a:t>2021</a:t>
                      </a:r>
                    </a:p>
                  </a:txBody>
                  <a:tcPr/>
                </a:tc>
                <a:tc>
                  <a:txBody>
                    <a:bodyPr/>
                    <a:lstStyle/>
                    <a:p>
                      <a:pPr algn="just"/>
                      <a:r>
                        <a:rPr lang="en-US" sz="18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 </a:t>
                      </a:r>
                      <a:r>
                        <a:rPr lang="en-US" sz="1800" dirty="0">
                          <a:latin typeface="Times New Roman" panose="02020603050405020304" pitchFamily="18" charset="0"/>
                          <a:cs typeface="Times New Roman" panose="02020603050405020304" pitchFamily="18" charset="0"/>
                        </a:rPr>
                        <a:t>This study highlights how game-based learning increases engagement and improves critical thinking, aligning with our goal of making Hindi learning interactive and enjoyable.</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Shabda Chakra not only applies game-based learning to Hindi but also provides instant feedback, allowing learners to correct and reinforce their understanding on the spot.</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99576252"/>
                  </a:ext>
                </a:extLst>
              </a:tr>
              <a:tr h="2047481">
                <a:tc>
                  <a:txBody>
                    <a:bodyPr/>
                    <a:lstStyle/>
                    <a:p>
                      <a:pPr algn="just"/>
                      <a:r>
                        <a:rPr lang="en-US" sz="1800" dirty="0">
                          <a:latin typeface="Times New Roman" panose="02020603050405020304" pitchFamily="18" charset="0"/>
                          <a:cs typeface="Times New Roman" panose="02020603050405020304" pitchFamily="18" charset="0"/>
                        </a:rPr>
                        <a:t>Game On: Exploring the Effectiveness of Game-Based Learning</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IN" sz="1800" dirty="0">
                          <a:latin typeface="Times New Roman" panose="02020603050405020304" pitchFamily="18" charset="0"/>
                          <a:cs typeface="Times New Roman" panose="02020603050405020304" pitchFamily="18" charset="0"/>
                        </a:rPr>
                        <a:t>2020</a:t>
                      </a:r>
                    </a:p>
                  </a:txBody>
                  <a:tcPr/>
                </a:tc>
                <a:tc>
                  <a:txBody>
                    <a:bodyPr/>
                    <a:lstStyle/>
                    <a:p>
                      <a:pPr algn="just"/>
                      <a:r>
                        <a:rPr lang="en-US" sz="1800" dirty="0">
                          <a:latin typeface="Times New Roman" panose="02020603050405020304" pitchFamily="18" charset="0"/>
                          <a:cs typeface="Times New Roman" panose="02020603050405020304" pitchFamily="18" charset="0"/>
                        </a:rPr>
                        <a:t>The study confirms that students find game-based learning more engaging than traditional teaching, reinforcing our decision to make Hindi learning fun through interactive challenges.</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Chakra dynamically adjusts difficulty based on the player's progress, ensuring a personalized and effective learning experience.</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3647564"/>
                  </a:ext>
                </a:extLst>
              </a:tr>
              <a:tr h="1723616">
                <a:tc>
                  <a:txBody>
                    <a:bodyPr/>
                    <a:lstStyle/>
                    <a:p>
                      <a:pPr algn="just"/>
                      <a:r>
                        <a:rPr lang="en-US" sz="1800" dirty="0">
                          <a:latin typeface="Times New Roman" panose="02020603050405020304" pitchFamily="18" charset="0"/>
                          <a:cs typeface="Times New Roman" panose="02020603050405020304" pitchFamily="18" charset="0"/>
                        </a:rPr>
                        <a:t>The Impact of Game-Based Teaching Practices on Different Curricula</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IN" sz="1800" dirty="0">
                          <a:latin typeface="Times New Roman" panose="02020603050405020304" pitchFamily="18" charset="0"/>
                          <a:cs typeface="Times New Roman" panose="02020603050405020304" pitchFamily="18" charset="0"/>
                        </a:rPr>
                        <a:t>2021</a:t>
                      </a:r>
                    </a:p>
                  </a:txBody>
                  <a:tcPr/>
                </a:tc>
                <a:tc>
                  <a:txBody>
                    <a:bodyPr/>
                    <a:lstStyle/>
                    <a:p>
                      <a:pPr algn="just"/>
                      <a:r>
                        <a:rPr lang="en-US" sz="1800" dirty="0">
                          <a:latin typeface="Times New Roman" panose="02020603050405020304" pitchFamily="18" charset="0"/>
                          <a:cs typeface="Times New Roman" panose="02020603050405020304" pitchFamily="18" charset="0"/>
                        </a:rPr>
                        <a:t>This research supports the idea that game-based teaching improves academic performance, validating our approach to using games for Hindi vocabulary building.</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We transformed this research into action by creating a fully functional game that allows real users to experience and benefit from game-based learning.</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10878078"/>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6AFC4295-9643-7128-C4A7-79DB4A410C53}"/>
            </a:ext>
          </a:extLst>
        </p:cNvPr>
        <p:cNvGrpSpPr/>
        <p:nvPr/>
      </p:nvGrpSpPr>
      <p:grpSpPr>
        <a:xfrm>
          <a:off x="0" y="0"/>
          <a:ext cx="0" cy="0"/>
          <a:chOff x="0" y="0"/>
          <a:chExt cx="0" cy="0"/>
        </a:xfrm>
      </p:grpSpPr>
      <p:sp>
        <p:nvSpPr>
          <p:cNvPr id="240" name="Google Shape;240;p27">
            <a:extLst>
              <a:ext uri="{FF2B5EF4-FFF2-40B4-BE49-F238E27FC236}">
                <a16:creationId xmlns:a16="http://schemas.microsoft.com/office/drawing/2014/main" id="{B5BB1E4C-C904-C96F-4751-2062C40C66EC}"/>
              </a:ext>
            </a:extLst>
          </p:cNvPr>
          <p:cNvSpPr txBox="1"/>
          <p:nvPr/>
        </p:nvSpPr>
        <p:spPr>
          <a:xfrm>
            <a:off x="278852" y="0"/>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 Literature Survey of the Existing System</a:t>
            </a:r>
            <a:endParaRPr dirty="0"/>
          </a:p>
        </p:txBody>
      </p:sp>
      <p:graphicFrame>
        <p:nvGraphicFramePr>
          <p:cNvPr id="2" name="Table 1">
            <a:extLst>
              <a:ext uri="{FF2B5EF4-FFF2-40B4-BE49-F238E27FC236}">
                <a16:creationId xmlns:a16="http://schemas.microsoft.com/office/drawing/2014/main" id="{A4FA4FFC-5897-D562-99EA-1F0D73302857}"/>
              </a:ext>
            </a:extLst>
          </p:cNvPr>
          <p:cNvGraphicFramePr>
            <a:graphicFrameLocks noGrp="1"/>
          </p:cNvGraphicFramePr>
          <p:nvPr/>
        </p:nvGraphicFramePr>
        <p:xfrm>
          <a:off x="1455719" y="1238073"/>
          <a:ext cx="6720417" cy="1112520"/>
        </p:xfrm>
        <a:graphic>
          <a:graphicData uri="http://schemas.openxmlformats.org/drawingml/2006/table">
            <a:tbl>
              <a:tblPr firstRow="1" bandRow="1">
                <a:tableStyleId>{5C22544A-7EE6-4342-B048-85BDC9FD1C3A}</a:tableStyleId>
              </a:tblPr>
              <a:tblGrid>
                <a:gridCol w="2240139">
                  <a:extLst>
                    <a:ext uri="{9D8B030D-6E8A-4147-A177-3AD203B41FA5}">
                      <a16:colId xmlns:a16="http://schemas.microsoft.com/office/drawing/2014/main" val="83497155"/>
                    </a:ext>
                  </a:extLst>
                </a:gridCol>
                <a:gridCol w="2240139">
                  <a:extLst>
                    <a:ext uri="{9D8B030D-6E8A-4147-A177-3AD203B41FA5}">
                      <a16:colId xmlns:a16="http://schemas.microsoft.com/office/drawing/2014/main" val="2250783273"/>
                    </a:ext>
                  </a:extLst>
                </a:gridCol>
                <a:gridCol w="2240139">
                  <a:extLst>
                    <a:ext uri="{9D8B030D-6E8A-4147-A177-3AD203B41FA5}">
                      <a16:colId xmlns:a16="http://schemas.microsoft.com/office/drawing/2014/main" val="571886210"/>
                    </a:ext>
                  </a:extLst>
                </a:gridCol>
              </a:tblGrid>
              <a:tr h="370840">
                <a:tc>
                  <a:txBody>
                    <a:bodyPr/>
                    <a:lstStyle/>
                    <a:p>
                      <a:r>
                        <a:rPr lang="en-US" dirty="0"/>
                        <a:t>Title</a:t>
                      </a:r>
                      <a:endParaRPr lang="en-IN" dirty="0"/>
                    </a:p>
                  </a:txBody>
                  <a:tcPr/>
                </a:tc>
                <a:tc>
                  <a:txBody>
                    <a:bodyPr/>
                    <a:lstStyle/>
                    <a:p>
                      <a:r>
                        <a:rPr lang="en-US" dirty="0"/>
                        <a:t>Author</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1757955488"/>
                  </a:ext>
                </a:extLst>
              </a:tr>
              <a:tr h="370840">
                <a:tc>
                  <a:txBody>
                    <a:bodyPr/>
                    <a:lstStyle/>
                    <a:p>
                      <a:endParaRPr lang="en-IN" dirty="0"/>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624377299"/>
                  </a:ext>
                </a:extLst>
              </a:tr>
              <a:tr h="370840">
                <a:tc>
                  <a:txBody>
                    <a:bodyPr/>
                    <a:lstStyle/>
                    <a:p>
                      <a:endParaRPr lang="en-IN"/>
                    </a:p>
                  </a:txBody>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3601507665"/>
                  </a:ext>
                </a:extLst>
              </a:tr>
            </a:tbl>
          </a:graphicData>
        </a:graphic>
      </p:graphicFrame>
      <p:graphicFrame>
        <p:nvGraphicFramePr>
          <p:cNvPr id="4" name="Table 3">
            <a:extLst>
              <a:ext uri="{FF2B5EF4-FFF2-40B4-BE49-F238E27FC236}">
                <a16:creationId xmlns:a16="http://schemas.microsoft.com/office/drawing/2014/main" id="{06A37268-E806-BB48-8E43-45D5B3E87994}"/>
              </a:ext>
            </a:extLst>
          </p:cNvPr>
          <p:cNvGraphicFramePr>
            <a:graphicFrameLocks noGrp="1"/>
          </p:cNvGraphicFramePr>
          <p:nvPr>
            <p:extLst>
              <p:ext uri="{D42A27DB-BD31-4B8C-83A1-F6EECF244321}">
                <p14:modId xmlns:p14="http://schemas.microsoft.com/office/powerpoint/2010/main" val="4268620026"/>
              </p:ext>
            </p:extLst>
          </p:nvPr>
        </p:nvGraphicFramePr>
        <p:xfrm>
          <a:off x="185531" y="910311"/>
          <a:ext cx="9415669" cy="4781361"/>
        </p:xfrm>
        <a:graphic>
          <a:graphicData uri="http://schemas.openxmlformats.org/drawingml/2006/table">
            <a:tbl>
              <a:tblPr firstRow="1" bandRow="1">
                <a:tableStyleId>{5C22544A-7EE6-4342-B048-85BDC9FD1C3A}</a:tableStyleId>
              </a:tblPr>
              <a:tblGrid>
                <a:gridCol w="2250184">
                  <a:extLst>
                    <a:ext uri="{9D8B030D-6E8A-4147-A177-3AD203B41FA5}">
                      <a16:colId xmlns:a16="http://schemas.microsoft.com/office/drawing/2014/main" val="45372492"/>
                    </a:ext>
                  </a:extLst>
                </a:gridCol>
                <a:gridCol w="1244783">
                  <a:extLst>
                    <a:ext uri="{9D8B030D-6E8A-4147-A177-3AD203B41FA5}">
                      <a16:colId xmlns:a16="http://schemas.microsoft.com/office/drawing/2014/main" val="384974721"/>
                    </a:ext>
                  </a:extLst>
                </a:gridCol>
                <a:gridCol w="2960351">
                  <a:extLst>
                    <a:ext uri="{9D8B030D-6E8A-4147-A177-3AD203B41FA5}">
                      <a16:colId xmlns:a16="http://schemas.microsoft.com/office/drawing/2014/main" val="2141227523"/>
                    </a:ext>
                  </a:extLst>
                </a:gridCol>
                <a:gridCol w="2960351">
                  <a:extLst>
                    <a:ext uri="{9D8B030D-6E8A-4147-A177-3AD203B41FA5}">
                      <a16:colId xmlns:a16="http://schemas.microsoft.com/office/drawing/2014/main" val="680126441"/>
                    </a:ext>
                  </a:extLst>
                </a:gridCol>
              </a:tblGrid>
              <a:tr h="656265">
                <a:tc>
                  <a:txBody>
                    <a:bodyPr/>
                    <a:lstStyle/>
                    <a:p>
                      <a:pPr algn="just"/>
                      <a:r>
                        <a:rPr lang="en-US" sz="1800" dirty="0">
                          <a:latin typeface="Times New Roman" panose="02020603050405020304" pitchFamily="18" charset="0"/>
                          <a:cs typeface="Times New Roman" panose="02020603050405020304" pitchFamily="18" charset="0"/>
                        </a:rPr>
                        <a:t>Title</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Release Date</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Description</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IN" sz="1800" dirty="0">
                          <a:latin typeface="Times New Roman" panose="02020603050405020304" pitchFamily="18" charset="0"/>
                          <a:cs typeface="Times New Roman" panose="02020603050405020304" pitchFamily="18" charset="0"/>
                        </a:rPr>
                        <a:t>Our advancement</a:t>
                      </a:r>
                    </a:p>
                  </a:txBody>
                  <a:tcPr/>
                </a:tc>
                <a:extLst>
                  <a:ext uri="{0D108BD9-81ED-4DB2-BD59-A6C34878D82A}">
                    <a16:rowId xmlns:a16="http://schemas.microsoft.com/office/drawing/2014/main" val="853653124"/>
                  </a:ext>
                </a:extLst>
              </a:tr>
              <a:tr h="2062548">
                <a:tc>
                  <a:txBody>
                    <a:bodyPr/>
                    <a:lstStyle/>
                    <a:p>
                      <a:pPr algn="just"/>
                      <a:r>
                        <a:rPr lang="en-US" sz="1800" dirty="0">
                          <a:latin typeface="Times New Roman" panose="02020603050405020304" pitchFamily="18" charset="0"/>
                          <a:cs typeface="Times New Roman" panose="02020603050405020304" pitchFamily="18" charset="0"/>
                        </a:rPr>
                        <a:t>Effects of Game-Based Learning on Attitude and Achievement in Elementary Mathematics</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IN" sz="1800" dirty="0">
                          <a:latin typeface="Times New Roman" panose="02020603050405020304" pitchFamily="18" charset="0"/>
                          <a:cs typeface="Times New Roman" panose="02020603050405020304" pitchFamily="18" charset="0"/>
                        </a:rPr>
                        <a:t>2019</a:t>
                      </a:r>
                    </a:p>
                  </a:txBody>
                  <a:tcPr/>
                </a:tc>
                <a:tc>
                  <a:txBody>
                    <a:bodyPr/>
                    <a:lstStyle/>
                    <a:p>
                      <a:pPr algn="just"/>
                      <a:r>
                        <a:rPr lang="en-US" sz="18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 </a:t>
                      </a:r>
                      <a:r>
                        <a:rPr lang="en-US" sz="1800" dirty="0">
                          <a:latin typeface="Times New Roman" panose="02020603050405020304" pitchFamily="18" charset="0"/>
                          <a:cs typeface="Times New Roman" panose="02020603050405020304" pitchFamily="18" charset="0"/>
                        </a:rPr>
                        <a:t>The study shows that game-based learning enhances students’ attitudes towards a subject and improves problem-solving, just like our game makes Hindi learning more engaging and effective.</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Shabda Chakra applies these game-based techniques to language learning and offers </a:t>
                      </a:r>
                      <a:r>
                        <a:rPr lang="en-US" sz="1800" b="1" dirty="0">
                          <a:latin typeface="Times New Roman" panose="02020603050405020304" pitchFamily="18" charset="0"/>
                          <a:cs typeface="Times New Roman" panose="02020603050405020304" pitchFamily="18" charset="0"/>
                        </a:rPr>
                        <a:t>two unique game modes</a:t>
                      </a:r>
                      <a:r>
                        <a:rPr lang="en-US" sz="1800" dirty="0">
                          <a:latin typeface="Times New Roman" panose="02020603050405020304" pitchFamily="18" charset="0"/>
                          <a:cs typeface="Times New Roman" panose="02020603050405020304" pitchFamily="18" charset="0"/>
                        </a:rPr>
                        <a:t> for a richer learning experience.</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99576252"/>
                  </a:ext>
                </a:extLst>
              </a:tr>
              <a:tr h="2062548">
                <a:tc>
                  <a:txBody>
                    <a:bodyPr/>
                    <a:lstStyle/>
                    <a:p>
                      <a:pPr algn="just"/>
                      <a:r>
                        <a:rPr lang="en-IN" sz="1800" dirty="0">
                          <a:latin typeface="Times New Roman" panose="02020603050405020304" pitchFamily="18" charset="0"/>
                          <a:cs typeface="Times New Roman" panose="02020603050405020304" pitchFamily="18" charset="0"/>
                        </a:rPr>
                        <a:t>Foundations of Game-Based Learning</a:t>
                      </a:r>
                    </a:p>
                  </a:txBody>
                  <a:tcPr/>
                </a:tc>
                <a:tc>
                  <a:txBody>
                    <a:bodyPr/>
                    <a:lstStyle/>
                    <a:p>
                      <a:pPr algn="just"/>
                      <a:r>
                        <a:rPr lang="en-IN" sz="1800" dirty="0">
                          <a:latin typeface="Times New Roman" panose="02020603050405020304" pitchFamily="18" charset="0"/>
                          <a:cs typeface="Times New Roman" panose="02020603050405020304" pitchFamily="18" charset="0"/>
                        </a:rPr>
                        <a:t>2015</a:t>
                      </a:r>
                    </a:p>
                  </a:txBody>
                  <a:tcPr/>
                </a:tc>
                <a:tc>
                  <a:txBody>
                    <a:bodyPr/>
                    <a:lstStyle/>
                    <a:p>
                      <a:pPr algn="just"/>
                      <a:r>
                        <a:rPr lang="en-US" sz="1800" dirty="0">
                          <a:latin typeface="Times New Roman" panose="02020603050405020304" pitchFamily="18" charset="0"/>
                          <a:cs typeface="Times New Roman" panose="02020603050405020304" pitchFamily="18" charset="0"/>
                        </a:rPr>
                        <a:t>This research establishes the theoretical framework for how games support cognitive, motivational, and social learning, which aligns with our goal of making Hindi learning immersive.</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Shabda Chakra brings these theories to life by offering a fully developed, interactive platform for Hindi learners to practice in a structured and engaging way.</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3647564"/>
                  </a:ext>
                </a:extLst>
              </a:tr>
            </a:tbl>
          </a:graphicData>
        </a:graphic>
      </p:graphicFrame>
    </p:spTree>
    <p:extLst>
      <p:ext uri="{BB962C8B-B14F-4D97-AF65-F5344CB8AC3E}">
        <p14:creationId xmlns:p14="http://schemas.microsoft.com/office/powerpoint/2010/main" val="487475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9">
          <a:extLst>
            <a:ext uri="{FF2B5EF4-FFF2-40B4-BE49-F238E27FC236}">
              <a16:creationId xmlns:a16="http://schemas.microsoft.com/office/drawing/2014/main" id="{6F64BB6C-C70B-9C02-A85C-69ABDD07B4DB}"/>
            </a:ext>
          </a:extLst>
        </p:cNvPr>
        <p:cNvGrpSpPr/>
        <p:nvPr/>
      </p:nvGrpSpPr>
      <p:grpSpPr>
        <a:xfrm>
          <a:off x="0" y="0"/>
          <a:ext cx="0" cy="0"/>
          <a:chOff x="0" y="0"/>
          <a:chExt cx="0" cy="0"/>
        </a:xfrm>
      </p:grpSpPr>
      <p:sp>
        <p:nvSpPr>
          <p:cNvPr id="240" name="Google Shape;240;p27">
            <a:extLst>
              <a:ext uri="{FF2B5EF4-FFF2-40B4-BE49-F238E27FC236}">
                <a16:creationId xmlns:a16="http://schemas.microsoft.com/office/drawing/2014/main" id="{4EEE7913-35E6-566B-B5B4-40668D48CE8D}"/>
              </a:ext>
            </a:extLst>
          </p:cNvPr>
          <p:cNvSpPr txBox="1"/>
          <p:nvPr/>
        </p:nvSpPr>
        <p:spPr>
          <a:xfrm>
            <a:off x="278852" y="0"/>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 Literature Survey of the Existing System</a:t>
            </a:r>
            <a:endParaRPr dirty="0"/>
          </a:p>
        </p:txBody>
      </p:sp>
      <p:graphicFrame>
        <p:nvGraphicFramePr>
          <p:cNvPr id="2" name="Table 1">
            <a:extLst>
              <a:ext uri="{FF2B5EF4-FFF2-40B4-BE49-F238E27FC236}">
                <a16:creationId xmlns:a16="http://schemas.microsoft.com/office/drawing/2014/main" id="{02CA2E3E-DAAB-C816-0F95-67F54EA4FDEB}"/>
              </a:ext>
            </a:extLst>
          </p:cNvPr>
          <p:cNvGraphicFramePr>
            <a:graphicFrameLocks noGrp="1"/>
          </p:cNvGraphicFramePr>
          <p:nvPr/>
        </p:nvGraphicFramePr>
        <p:xfrm>
          <a:off x="1455719" y="1238073"/>
          <a:ext cx="6720417" cy="1112520"/>
        </p:xfrm>
        <a:graphic>
          <a:graphicData uri="http://schemas.openxmlformats.org/drawingml/2006/table">
            <a:tbl>
              <a:tblPr firstRow="1" bandRow="1">
                <a:tableStyleId>{5C22544A-7EE6-4342-B048-85BDC9FD1C3A}</a:tableStyleId>
              </a:tblPr>
              <a:tblGrid>
                <a:gridCol w="2240139">
                  <a:extLst>
                    <a:ext uri="{9D8B030D-6E8A-4147-A177-3AD203B41FA5}">
                      <a16:colId xmlns:a16="http://schemas.microsoft.com/office/drawing/2014/main" val="83497155"/>
                    </a:ext>
                  </a:extLst>
                </a:gridCol>
                <a:gridCol w="2240139">
                  <a:extLst>
                    <a:ext uri="{9D8B030D-6E8A-4147-A177-3AD203B41FA5}">
                      <a16:colId xmlns:a16="http://schemas.microsoft.com/office/drawing/2014/main" val="2250783273"/>
                    </a:ext>
                  </a:extLst>
                </a:gridCol>
                <a:gridCol w="2240139">
                  <a:extLst>
                    <a:ext uri="{9D8B030D-6E8A-4147-A177-3AD203B41FA5}">
                      <a16:colId xmlns:a16="http://schemas.microsoft.com/office/drawing/2014/main" val="571886210"/>
                    </a:ext>
                  </a:extLst>
                </a:gridCol>
              </a:tblGrid>
              <a:tr h="370840">
                <a:tc>
                  <a:txBody>
                    <a:bodyPr/>
                    <a:lstStyle/>
                    <a:p>
                      <a:r>
                        <a:rPr lang="en-US" dirty="0"/>
                        <a:t>Title</a:t>
                      </a:r>
                      <a:endParaRPr lang="en-IN" dirty="0"/>
                    </a:p>
                  </a:txBody>
                  <a:tcPr/>
                </a:tc>
                <a:tc>
                  <a:txBody>
                    <a:bodyPr/>
                    <a:lstStyle/>
                    <a:p>
                      <a:r>
                        <a:rPr lang="en-US" dirty="0"/>
                        <a:t>Author</a:t>
                      </a:r>
                      <a:endParaRPr lang="en-IN" dirty="0"/>
                    </a:p>
                  </a:txBody>
                  <a:tcPr/>
                </a:tc>
                <a:tc>
                  <a:txBody>
                    <a:bodyPr/>
                    <a:lstStyle/>
                    <a:p>
                      <a:r>
                        <a:rPr lang="en-US" dirty="0"/>
                        <a:t>Description</a:t>
                      </a:r>
                      <a:endParaRPr lang="en-IN" dirty="0"/>
                    </a:p>
                  </a:txBody>
                  <a:tcPr/>
                </a:tc>
                <a:extLst>
                  <a:ext uri="{0D108BD9-81ED-4DB2-BD59-A6C34878D82A}">
                    <a16:rowId xmlns:a16="http://schemas.microsoft.com/office/drawing/2014/main" val="1757955488"/>
                  </a:ext>
                </a:extLst>
              </a:tr>
              <a:tr h="370840">
                <a:tc>
                  <a:txBody>
                    <a:bodyPr/>
                    <a:lstStyle/>
                    <a:p>
                      <a:endParaRPr lang="en-IN" dirty="0"/>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624377299"/>
                  </a:ext>
                </a:extLst>
              </a:tr>
              <a:tr h="370840">
                <a:tc>
                  <a:txBody>
                    <a:bodyPr/>
                    <a:lstStyle/>
                    <a:p>
                      <a:endParaRPr lang="en-IN"/>
                    </a:p>
                  </a:txBody>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3601507665"/>
                  </a:ext>
                </a:extLst>
              </a:tr>
            </a:tbl>
          </a:graphicData>
        </a:graphic>
      </p:graphicFrame>
      <p:graphicFrame>
        <p:nvGraphicFramePr>
          <p:cNvPr id="4" name="Table 3">
            <a:extLst>
              <a:ext uri="{FF2B5EF4-FFF2-40B4-BE49-F238E27FC236}">
                <a16:creationId xmlns:a16="http://schemas.microsoft.com/office/drawing/2014/main" id="{FCBD4A6C-1B30-9476-D194-0B0E7D4FE51C}"/>
              </a:ext>
            </a:extLst>
          </p:cNvPr>
          <p:cNvGraphicFramePr>
            <a:graphicFrameLocks noGrp="1"/>
          </p:cNvGraphicFramePr>
          <p:nvPr>
            <p:extLst>
              <p:ext uri="{D42A27DB-BD31-4B8C-83A1-F6EECF244321}">
                <p14:modId xmlns:p14="http://schemas.microsoft.com/office/powerpoint/2010/main" val="4238486394"/>
              </p:ext>
            </p:extLst>
          </p:nvPr>
        </p:nvGraphicFramePr>
        <p:xfrm>
          <a:off x="185531" y="910310"/>
          <a:ext cx="9331692" cy="2961893"/>
        </p:xfrm>
        <a:graphic>
          <a:graphicData uri="http://schemas.openxmlformats.org/drawingml/2006/table">
            <a:tbl>
              <a:tblPr firstRow="1" bandRow="1">
                <a:tableStyleId>{5C22544A-7EE6-4342-B048-85BDC9FD1C3A}</a:tableStyleId>
              </a:tblPr>
              <a:tblGrid>
                <a:gridCol w="2230115">
                  <a:extLst>
                    <a:ext uri="{9D8B030D-6E8A-4147-A177-3AD203B41FA5}">
                      <a16:colId xmlns:a16="http://schemas.microsoft.com/office/drawing/2014/main" val="45372492"/>
                    </a:ext>
                  </a:extLst>
                </a:gridCol>
                <a:gridCol w="1233681">
                  <a:extLst>
                    <a:ext uri="{9D8B030D-6E8A-4147-A177-3AD203B41FA5}">
                      <a16:colId xmlns:a16="http://schemas.microsoft.com/office/drawing/2014/main" val="384974721"/>
                    </a:ext>
                  </a:extLst>
                </a:gridCol>
                <a:gridCol w="2933948">
                  <a:extLst>
                    <a:ext uri="{9D8B030D-6E8A-4147-A177-3AD203B41FA5}">
                      <a16:colId xmlns:a16="http://schemas.microsoft.com/office/drawing/2014/main" val="2141227523"/>
                    </a:ext>
                  </a:extLst>
                </a:gridCol>
                <a:gridCol w="2933948">
                  <a:extLst>
                    <a:ext uri="{9D8B030D-6E8A-4147-A177-3AD203B41FA5}">
                      <a16:colId xmlns:a16="http://schemas.microsoft.com/office/drawing/2014/main" val="680126441"/>
                    </a:ext>
                  </a:extLst>
                </a:gridCol>
              </a:tblGrid>
              <a:tr h="714940">
                <a:tc>
                  <a:txBody>
                    <a:bodyPr/>
                    <a:lstStyle/>
                    <a:p>
                      <a:pPr algn="just"/>
                      <a:r>
                        <a:rPr lang="en-US" sz="1800" dirty="0">
                          <a:latin typeface="Times New Roman" panose="02020603050405020304" pitchFamily="18" charset="0"/>
                          <a:cs typeface="Times New Roman" panose="02020603050405020304" pitchFamily="18" charset="0"/>
                        </a:rPr>
                        <a:t>Title</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Release Date</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Description</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IN" sz="1800" dirty="0">
                          <a:latin typeface="Times New Roman" panose="02020603050405020304" pitchFamily="18" charset="0"/>
                          <a:cs typeface="Times New Roman" panose="02020603050405020304" pitchFamily="18" charset="0"/>
                        </a:rPr>
                        <a:t>Our advancement</a:t>
                      </a:r>
                    </a:p>
                  </a:txBody>
                  <a:tcPr/>
                </a:tc>
                <a:extLst>
                  <a:ext uri="{0D108BD9-81ED-4DB2-BD59-A6C34878D82A}">
                    <a16:rowId xmlns:a16="http://schemas.microsoft.com/office/drawing/2014/main" val="853653124"/>
                  </a:ext>
                </a:extLst>
              </a:tr>
              <a:tr h="2246953">
                <a:tc>
                  <a:txBody>
                    <a:bodyPr/>
                    <a:lstStyle/>
                    <a:p>
                      <a:pPr algn="just"/>
                      <a:r>
                        <a:rPr lang="en-US" sz="1800" dirty="0">
                          <a:latin typeface="Times New Roman" panose="02020603050405020304" pitchFamily="18" charset="0"/>
                          <a:cs typeface="Times New Roman" panose="02020603050405020304" pitchFamily="18" charset="0"/>
                        </a:rPr>
                        <a:t>Effectiveness of Digital Game-Based Learning Strategy in Higher Education</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IN" sz="1800" dirty="0">
                          <a:latin typeface="Times New Roman" panose="02020603050405020304" pitchFamily="18" charset="0"/>
                          <a:cs typeface="Times New Roman" panose="02020603050405020304" pitchFamily="18" charset="0"/>
                        </a:rPr>
                        <a:t>2023</a:t>
                      </a:r>
                    </a:p>
                  </a:txBody>
                  <a:tcPr/>
                </a:tc>
                <a:tc>
                  <a:txBody>
                    <a:bodyPr/>
                    <a:lstStyle/>
                    <a:p>
                      <a:pPr algn="just"/>
                      <a:r>
                        <a:rPr lang="en-US" sz="1800" dirty="0">
                          <a:latin typeface="Times New Roman" panose="02020603050405020304" pitchFamily="18" charset="0"/>
                          <a:cs typeface="Times New Roman" panose="02020603050405020304" pitchFamily="18" charset="0"/>
                        </a:rPr>
                        <a:t>The study shows that digital game-based learning (DGBL) is effective in developing critical thinking and engagement, similar to how our game enhances Hindi vocabulary skills.</a:t>
                      </a:r>
                      <a:endParaRPr lang="en-IN" sz="1800" dirty="0">
                        <a:latin typeface="Times New Roman" panose="02020603050405020304" pitchFamily="18" charset="0"/>
                        <a:cs typeface="Times New Roman" panose="02020603050405020304" pitchFamily="18" charset="0"/>
                      </a:endParaRPr>
                    </a:p>
                  </a:txBody>
                  <a:tcPr/>
                </a:tc>
                <a:tc>
                  <a:txBody>
                    <a:bodyPr/>
                    <a:lstStyle/>
                    <a:p>
                      <a:pPr algn="just"/>
                      <a:r>
                        <a:rPr lang="en-US" sz="1800" dirty="0">
                          <a:latin typeface="Times New Roman" panose="02020603050405020304" pitchFamily="18" charset="0"/>
                          <a:cs typeface="Times New Roman" panose="02020603050405020304" pitchFamily="18" charset="0"/>
                        </a:rPr>
                        <a:t>Shabda Chakra is designed for all age groups, making it a more </a:t>
                      </a:r>
                      <a:r>
                        <a:rPr lang="en-US" sz="1800" b="1" dirty="0">
                          <a:latin typeface="Times New Roman" panose="02020603050405020304" pitchFamily="18" charset="0"/>
                          <a:cs typeface="Times New Roman" panose="02020603050405020304" pitchFamily="18" charset="0"/>
                        </a:rPr>
                        <a:t>inclusive and widely accessible</a:t>
                      </a:r>
                      <a:r>
                        <a:rPr lang="en-US" sz="1800" dirty="0">
                          <a:latin typeface="Times New Roman" panose="02020603050405020304" pitchFamily="18" charset="0"/>
                          <a:cs typeface="Times New Roman" panose="02020603050405020304" pitchFamily="18" charset="0"/>
                        </a:rPr>
                        <a:t> tool for Hindi learners of different skill levels.</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10878078"/>
                  </a:ext>
                </a:extLst>
              </a:tr>
            </a:tbl>
          </a:graphicData>
        </a:graphic>
      </p:graphicFrame>
    </p:spTree>
    <p:extLst>
      <p:ext uri="{BB962C8B-B14F-4D97-AF65-F5344CB8AC3E}">
        <p14:creationId xmlns:p14="http://schemas.microsoft.com/office/powerpoint/2010/main" val="85493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8"/>
          <p:cNvSpPr txBox="1">
            <a:spLocks noGrp="1"/>
          </p:cNvSpPr>
          <p:nvPr>
            <p:ph type="title"/>
          </p:nvPr>
        </p:nvSpPr>
        <p:spPr>
          <a:xfrm>
            <a:off x="215900" y="671512"/>
            <a:ext cx="7453200" cy="1455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 Problem statement </a:t>
            </a:r>
            <a:endParaRPr/>
          </a:p>
        </p:txBody>
      </p:sp>
      <p:sp>
        <p:nvSpPr>
          <p:cNvPr id="247" name="Google Shape;247;p28"/>
          <p:cNvSpPr txBox="1">
            <a:spLocks noGrp="1"/>
          </p:cNvSpPr>
          <p:nvPr>
            <p:ph type="body" idx="1"/>
          </p:nvPr>
        </p:nvSpPr>
        <p:spPr>
          <a:xfrm>
            <a:off x="215900" y="1835150"/>
            <a:ext cx="8640900" cy="5616600"/>
          </a:xfrm>
          <a:prstGeom prst="rect">
            <a:avLst/>
          </a:prstGeom>
          <a:noFill/>
          <a:ln>
            <a:noFill/>
          </a:ln>
        </p:spPr>
        <p:txBody>
          <a:bodyPr spcFirstLastPara="1" wrap="square" lIns="91425" tIns="45700" rIns="91425" bIns="45700" anchor="t" anchorCtr="0">
            <a:noAutofit/>
          </a:bodyPr>
          <a:lstStyle/>
          <a:p>
            <a:pPr marL="0" indent="0" algn="just">
              <a:lnSpc>
                <a:spcPct val="150000"/>
              </a:lnSpc>
              <a:buClr>
                <a:schemeClr val="tx1"/>
              </a:buClr>
              <a:buFont typeface="Wingdings 3" panose="05040102010807070707" pitchFamily="18" charset="2"/>
              <a:buNone/>
            </a:pPr>
            <a:r>
              <a:rPr lang="en-US" altLang="en-US" sz="1800" dirty="0">
                <a:solidFill>
                  <a:schemeClr val="tx1"/>
                </a:solidFill>
                <a:latin typeface="Times New Roman" panose="02020603050405020304" pitchFamily="18" charset="0"/>
                <a:cs typeface="Times New Roman" panose="02020603050405020304" pitchFamily="18" charset="0"/>
              </a:rPr>
              <a:t>Traditional methods of learning and improving language skills often feel monotonous and fail to engage learners effectively. In a world driven by digital interactions, there is a growing need for educational tools that combine fun and learning to keep users motivated. Many learners struggle to enhance their vocabulary, spelling, and critical thinking in an enjoyable and interactive way. An educational game that merges entertainment with meaningful learning experiences can address this gap and make language development both accessible and engaging.</a:t>
            </a:r>
            <a:endParaRPr lang="en-US" altLang="en-US" sz="1800" dirty="0">
              <a:solidFill>
                <a:srgbClr val="000000"/>
              </a:solidFill>
              <a:latin typeface="Source Sans Pro" panose="020B0503030403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52"/>
        <p:cNvGrpSpPr/>
        <p:nvPr/>
      </p:nvGrpSpPr>
      <p:grpSpPr>
        <a:xfrm>
          <a:off x="0" y="0"/>
          <a:ext cx="0" cy="0"/>
          <a:chOff x="0" y="0"/>
          <a:chExt cx="0" cy="0"/>
        </a:xfrm>
      </p:grpSpPr>
      <p:sp>
        <p:nvSpPr>
          <p:cNvPr id="253" name="Google Shape;253;p29"/>
          <p:cNvSpPr txBox="1"/>
          <p:nvPr/>
        </p:nvSpPr>
        <p:spPr>
          <a:xfrm>
            <a:off x="503237" y="301625"/>
            <a:ext cx="9071100" cy="1262100"/>
          </a:xfrm>
          <a:prstGeom prst="rect">
            <a:avLst/>
          </a:pr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System Design</a:t>
            </a:r>
            <a:endParaRPr/>
          </a:p>
        </p:txBody>
      </p:sp>
      <p:sp>
        <p:nvSpPr>
          <p:cNvPr id="254" name="Google Shape;254;p29"/>
          <p:cNvSpPr txBox="1"/>
          <p:nvPr/>
        </p:nvSpPr>
        <p:spPr>
          <a:xfrm>
            <a:off x="503237" y="1768475"/>
            <a:ext cx="9071100" cy="4989600"/>
          </a:xfrm>
          <a:prstGeom prst="rect">
            <a:avLst/>
          </a:prstGeom>
          <a:noFill/>
          <a:ln>
            <a:noFill/>
          </a:ln>
        </p:spPr>
        <p:txBody>
          <a:bodyPr spcFirstLastPara="1" wrap="square" lIns="0" tIns="21225"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Trebuchet MS"/>
              <a:ea typeface="Trebuchet MS"/>
              <a:cs typeface="Trebuchet MS"/>
              <a:sym typeface="Trebuchet MS"/>
            </a:endParaRPr>
          </a:p>
        </p:txBody>
      </p:sp>
      <p:pic>
        <p:nvPicPr>
          <p:cNvPr id="3" name="Picture 2">
            <a:extLst>
              <a:ext uri="{FF2B5EF4-FFF2-40B4-BE49-F238E27FC236}">
                <a16:creationId xmlns:a16="http://schemas.microsoft.com/office/drawing/2014/main" id="{986DA195-C309-092A-980F-8380174648AF}"/>
              </a:ext>
            </a:extLst>
          </p:cNvPr>
          <p:cNvPicPr>
            <a:picLocks noChangeAspect="1"/>
          </p:cNvPicPr>
          <p:nvPr/>
        </p:nvPicPr>
        <p:blipFill>
          <a:blip r:embed="rId3"/>
          <a:stretch>
            <a:fillRect/>
          </a:stretch>
        </p:blipFill>
        <p:spPr>
          <a:xfrm>
            <a:off x="298842" y="1370087"/>
            <a:ext cx="7736826" cy="5194350"/>
          </a:xfrm>
          <a:prstGeom prst="rect">
            <a:avLst/>
          </a:prstGeom>
        </p:spPr>
      </p:pic>
    </p:spTree>
  </p:cSld>
  <p:clrMapOvr>
    <a:masterClrMapping/>
  </p:clrMapOvr>
</p:sld>
</file>

<file path=ppt/theme/theme1.xml><?xml version="1.0" encoding="utf-8"?>
<a:theme xmlns:a="http://schemas.openxmlformats.org/drawingml/2006/main" name="Facet">
  <a:themeElements>
    <a:clrScheme name="default">
      <a:dk1>
        <a:srgbClr val="000000"/>
      </a:dk1>
      <a:lt1>
        <a:srgbClr val="FFFFFF"/>
      </a:lt1>
      <a:dk2>
        <a:srgbClr val="2C3C43"/>
      </a:dk2>
      <a:lt2>
        <a:srgbClr val="EBEBEB"/>
      </a:lt2>
      <a:accent1>
        <a:srgbClr val="5FCBEF"/>
      </a:accent1>
      <a:accent2>
        <a:srgbClr val="2E83C3"/>
      </a:accent2>
      <a:accent3>
        <a:srgbClr val="FFFFFF"/>
      </a:accent3>
      <a:accent4>
        <a:srgbClr val="5FCBEF"/>
      </a:accent4>
      <a:accent5>
        <a:srgbClr val="2E83C3"/>
      </a:accent5>
      <a:accent6>
        <a:srgbClr val="FFFFFF"/>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467</TotalTime>
  <Words>1223</Words>
  <Application>Microsoft Office PowerPoint</Application>
  <PresentationFormat>Custom</PresentationFormat>
  <Paragraphs>120</Paragraphs>
  <Slides>18</Slides>
  <Notes>18</Notes>
  <HiddenSlides>0</HiddenSlides>
  <MMClips>0</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18</vt:i4>
      </vt:variant>
    </vt:vector>
  </HeadingPairs>
  <TitlesOfParts>
    <vt:vector size="29" baseType="lpstr">
      <vt:lpstr>Arial</vt:lpstr>
      <vt:lpstr>Noto Sans Symbols</vt:lpstr>
      <vt:lpstr>Source Sans Pro</vt:lpstr>
      <vt:lpstr>Times New Roman</vt:lpstr>
      <vt:lpstr>Trebuchet MS</vt:lpstr>
      <vt:lpstr>Wingdings 3</vt:lpstr>
      <vt:lpstr>Facet</vt:lpstr>
      <vt:lpstr>Facet</vt:lpstr>
      <vt:lpstr>1_Facet</vt:lpstr>
      <vt:lpstr>2_Facet</vt:lpstr>
      <vt:lpstr>3_Facet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Problem statement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ATHANG JADHAV</dc:creator>
  <cp:lastModifiedBy>kaustubh bhoir</cp:lastModifiedBy>
  <cp:revision>8</cp:revision>
  <dcterms:modified xsi:type="dcterms:W3CDTF">2025-03-19T04:41:33Z</dcterms:modified>
</cp:coreProperties>
</file>